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7" r:id="rId2"/>
    <p:sldMasterId id="2147483690" r:id="rId3"/>
    <p:sldMasterId id="2147483714" r:id="rId4"/>
    <p:sldMasterId id="2147483735" r:id="rId5"/>
    <p:sldMasterId id="2147483747" r:id="rId6"/>
    <p:sldMasterId id="2147483759" r:id="rId7"/>
    <p:sldMasterId id="2147483769" r:id="rId8"/>
  </p:sldMasterIdLst>
  <p:notesMasterIdLst>
    <p:notesMasterId r:id="rId24"/>
  </p:notesMasterIdLst>
  <p:sldIdLst>
    <p:sldId id="2961" r:id="rId9"/>
    <p:sldId id="2984" r:id="rId10"/>
    <p:sldId id="3009" r:id="rId11"/>
    <p:sldId id="3010" r:id="rId12"/>
    <p:sldId id="3005" r:id="rId13"/>
    <p:sldId id="3020" r:id="rId14"/>
    <p:sldId id="3012" r:id="rId15"/>
    <p:sldId id="3018" r:id="rId16"/>
    <p:sldId id="3019" r:id="rId17"/>
    <p:sldId id="3016" r:id="rId18"/>
    <p:sldId id="3001" r:id="rId19"/>
    <p:sldId id="2999" r:id="rId20"/>
    <p:sldId id="2991" r:id="rId21"/>
    <p:sldId id="3004" r:id="rId22"/>
    <p:sldId id="3021" r:id="rId23"/>
  </p:sldIdLst>
  <p:sldSz cx="11522075" cy="648335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D9E0BFB7-88F1-41B0-AAE5-48942EC3829C}">
          <p14:sldIdLst>
            <p14:sldId id="2961"/>
            <p14:sldId id="2984"/>
            <p14:sldId id="3009"/>
            <p14:sldId id="3010"/>
            <p14:sldId id="3005"/>
            <p14:sldId id="3020"/>
            <p14:sldId id="3012"/>
            <p14:sldId id="3018"/>
            <p14:sldId id="3019"/>
            <p14:sldId id="3016"/>
            <p14:sldId id="3001"/>
            <p14:sldId id="2999"/>
            <p14:sldId id="2991"/>
            <p14:sldId id="3004"/>
            <p14:sldId id="30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88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ודי גלבשטיין" initials="אג" lastIdx="1" clrIdx="1">
    <p:extLst>
      <p:ext uri="{19B8F6BF-5375-455C-9EA6-DF929625EA0E}">
        <p15:presenceInfo xmlns:p15="http://schemas.microsoft.com/office/powerpoint/2012/main" userId="S-1-5-21-60493477-2146455087-3665346643-94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AB5"/>
    <a:srgbClr val="F5EDDC"/>
    <a:srgbClr val="DFEDEB"/>
    <a:srgbClr val="FFFFFF"/>
    <a:srgbClr val="F5EAD7"/>
    <a:srgbClr val="23408E"/>
    <a:srgbClr val="E8DEDC"/>
    <a:srgbClr val="EBE3E1"/>
    <a:srgbClr val="CCE2DF"/>
    <a:srgbClr val="F0E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סגנון ביניים 1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סגנון ביניים 1 - הדגשה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1173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408" y="96"/>
      </p:cViewPr>
      <p:guideLst>
        <p:guide orient="horz" pos="1588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 /><Relationship Id="rId13" Type="http://schemas.openxmlformats.org/officeDocument/2006/relationships/slide" Target="slides/slide5.xml" /><Relationship Id="rId18" Type="http://schemas.openxmlformats.org/officeDocument/2006/relationships/slide" Target="slides/slide10.xml" /><Relationship Id="rId26" Type="http://schemas.openxmlformats.org/officeDocument/2006/relationships/presProps" Target="presProps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3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4.xml" /><Relationship Id="rId17" Type="http://schemas.openxmlformats.org/officeDocument/2006/relationships/slide" Target="slides/slide9.xml" /><Relationship Id="rId25" Type="http://schemas.openxmlformats.org/officeDocument/2006/relationships/commentAuthors" Target="commentAuthor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8.xml" /><Relationship Id="rId20" Type="http://schemas.openxmlformats.org/officeDocument/2006/relationships/slide" Target="slides/slide12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3.xml" /><Relationship Id="rId24" Type="http://schemas.openxmlformats.org/officeDocument/2006/relationships/notesMaster" Target="notesMasters/notesMaster1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7.xml" /><Relationship Id="rId23" Type="http://schemas.openxmlformats.org/officeDocument/2006/relationships/slide" Target="slides/slide15.xml" /><Relationship Id="rId28" Type="http://schemas.openxmlformats.org/officeDocument/2006/relationships/theme" Target="theme/theme1.xml" /><Relationship Id="rId10" Type="http://schemas.openxmlformats.org/officeDocument/2006/relationships/slide" Target="slides/slide2.xml" /><Relationship Id="rId19" Type="http://schemas.openxmlformats.org/officeDocument/2006/relationships/slide" Target="slides/slide1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1.xml" /><Relationship Id="rId14" Type="http://schemas.openxmlformats.org/officeDocument/2006/relationships/slide" Target="slides/slide6.xml" /><Relationship Id="rId22" Type="http://schemas.openxmlformats.org/officeDocument/2006/relationships/slide" Target="slides/slide14.xml" /><Relationship Id="rId27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56567338105544E-3"/>
          <c:y val="1.6927083333333332E-2"/>
          <c:w val="0.98268686532378891"/>
          <c:h val="0.9661458333333333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39C65C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Sheet1!$A$1:$G$1</c:f>
              <c:numCache>
                <c:formatCode>General</c:formatCode>
                <c:ptCount val="7"/>
                <c:pt idx="0">
                  <c:v>8.9631596213244323E-4</c:v>
                </c:pt>
                <c:pt idx="1">
                  <c:v>1.5040869673457533E-2</c:v>
                </c:pt>
                <c:pt idx="2">
                  <c:v>0.62360974117282919</c:v>
                </c:pt>
                <c:pt idx="3">
                  <c:v>7.6065331968037819</c:v>
                </c:pt>
                <c:pt idx="4">
                  <c:v>35.584475704088639</c:v>
                </c:pt>
                <c:pt idx="5">
                  <c:v>66.506670568683091</c:v>
                </c:pt>
                <c:pt idx="6">
                  <c:v>21.058396082516957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94-4296-91A6-F6A5AE20D723}"/>
            </c:ext>
          </c:extLst>
        </c:ser>
        <c:ser>
          <c:idx val="1"/>
          <c:order val="1"/>
          <c:spPr>
            <a:solidFill>
              <a:srgbClr val="4E7931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Sheet1!$A$2:$G$2</c:f>
              <c:numCache>
                <c:formatCode>General</c:formatCode>
                <c:ptCount val="7"/>
                <c:pt idx="0">
                  <c:v>47.364920702926824</c:v>
                </c:pt>
                <c:pt idx="1">
                  <c:v>79.728797560267211</c:v>
                </c:pt>
                <c:pt idx="2">
                  <c:v>83.275314161806776</c:v>
                </c:pt>
                <c:pt idx="3">
                  <c:v>81.266473503122967</c:v>
                </c:pt>
                <c:pt idx="4">
                  <c:v>56.439088492667921</c:v>
                </c:pt>
                <c:pt idx="5">
                  <c:v>27.714877153604299</c:v>
                </c:pt>
                <c:pt idx="6">
                  <c:v>63.601788255496217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94-4296-91A6-F6A5AE20D723}"/>
            </c:ext>
          </c:extLst>
        </c:ser>
        <c:ser>
          <c:idx val="2"/>
          <c:order val="2"/>
          <c:spPr>
            <a:solidFill>
              <a:srgbClr val="F73C49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Sheet1!$A$3:$G$3</c:f>
              <c:numCache>
                <c:formatCode>General</c:formatCode>
                <c:ptCount val="7"/>
                <c:pt idx="0">
                  <c:v>52.634182981111046</c:v>
                </c:pt>
                <c:pt idx="1">
                  <c:v>20.256161570059341</c:v>
                </c:pt>
                <c:pt idx="2">
                  <c:v>16.101076097020382</c:v>
                </c:pt>
                <c:pt idx="3">
                  <c:v>11.126993300073252</c:v>
                </c:pt>
                <c:pt idx="4">
                  <c:v>7.9764358032434313</c:v>
                </c:pt>
                <c:pt idx="5">
                  <c:v>5.7784522777125975</c:v>
                </c:pt>
                <c:pt idx="6">
                  <c:v>15.339815661986822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94-4296-91A6-F6A5AE20D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22270927"/>
        <c:axId val="1"/>
      </c:barChart>
      <c:catAx>
        <c:axId val="522270927"/>
        <c:scaling>
          <c:orientation val="maxMin"/>
        </c:scaling>
        <c:delete val="0"/>
        <c:axPos val="r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rgbClr val="80808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axMin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2227092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8T08:32:27.025" idx="1">
    <p:pos x="767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79757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1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626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1"/>
          <a:lstStyle>
            <a:lvl1pPr algn="r">
              <a:defRPr sz="1200"/>
            </a:lvl1pPr>
          </a:lstStyle>
          <a:p>
            <a:fld id="{5E951113-94BB-4A5F-BF9E-5FD88BD204ED}" type="datetimeFigureOut">
              <a:rPr lang="aa-ET" smtClean="0"/>
              <a:t>08/22/2021</a:t>
            </a:fld>
            <a:endParaRPr lang="aa-ET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1" anchor="ctr"/>
          <a:lstStyle/>
          <a:p>
            <a:endParaRPr lang="aa-ET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a-ET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79757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1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626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1" anchor="b"/>
          <a:lstStyle>
            <a:lvl1pPr algn="r">
              <a:defRPr sz="1200"/>
            </a:lvl1pPr>
          </a:lstStyle>
          <a:p>
            <a:fld id="{3ECCFAE5-B6BD-4B80-9024-1CABD0E4176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4458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C560C-AF31-41E9-9863-95EE9F0542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88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C560C-AF31-41E9-9863-95EE9F0542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5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ABBFE95-46BB-4F5D-8096-44515AD08F46}" type="slidenum">
              <a: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00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ABBFE95-46BB-4F5D-8096-44515AD08F46}" type="slidenum">
              <a: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877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a08606157_16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a08606157_16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55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C560C-AF31-41E9-9863-95EE9F0542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748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ABBFE95-46BB-4F5D-8096-44515AD08F46}" type="slidenum">
              <a: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96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 /><Relationship Id="rId3" Type="http://schemas.openxmlformats.org/officeDocument/2006/relationships/tags" Target="../tags/tag25.xml" /><Relationship Id="rId7" Type="http://schemas.openxmlformats.org/officeDocument/2006/relationships/tags" Target="../tags/tag29.xml" /><Relationship Id="rId2" Type="http://schemas.openxmlformats.org/officeDocument/2006/relationships/tags" Target="../tags/tag24.xml" /><Relationship Id="rId1" Type="http://schemas.openxmlformats.org/officeDocument/2006/relationships/vmlDrawing" Target="../drawings/vmlDrawing2.vml" /><Relationship Id="rId6" Type="http://schemas.openxmlformats.org/officeDocument/2006/relationships/tags" Target="../tags/tag28.xml" /><Relationship Id="rId5" Type="http://schemas.openxmlformats.org/officeDocument/2006/relationships/tags" Target="../tags/tag27.xml" /><Relationship Id="rId10" Type="http://schemas.openxmlformats.org/officeDocument/2006/relationships/image" Target="../media/image1.emf" /><Relationship Id="rId4" Type="http://schemas.openxmlformats.org/officeDocument/2006/relationships/tags" Target="../tags/tag26.xml" /><Relationship Id="rId9" Type="http://schemas.openxmlformats.org/officeDocument/2006/relationships/oleObject" Target="../embeddings/oleObject2.bin" 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 /><Relationship Id="rId3" Type="http://schemas.openxmlformats.org/officeDocument/2006/relationships/tags" Target="../tags/tag31.xml" /><Relationship Id="rId7" Type="http://schemas.openxmlformats.org/officeDocument/2006/relationships/slideMaster" Target="../slideMasters/slideMaster2.xml" /><Relationship Id="rId2" Type="http://schemas.openxmlformats.org/officeDocument/2006/relationships/tags" Target="../tags/tag30.xml" /><Relationship Id="rId1" Type="http://schemas.openxmlformats.org/officeDocument/2006/relationships/vmlDrawing" Target="../drawings/vmlDrawing3.vml" /><Relationship Id="rId6" Type="http://schemas.openxmlformats.org/officeDocument/2006/relationships/tags" Target="../tags/tag34.xml" /><Relationship Id="rId5" Type="http://schemas.openxmlformats.org/officeDocument/2006/relationships/tags" Target="../tags/tag33.xml" /><Relationship Id="rId4" Type="http://schemas.openxmlformats.org/officeDocument/2006/relationships/tags" Target="../tags/tag32.xml" /><Relationship Id="rId9" Type="http://schemas.openxmlformats.org/officeDocument/2006/relationships/image" Target="../media/image4.emf" 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 /><Relationship Id="rId3" Type="http://schemas.openxmlformats.org/officeDocument/2006/relationships/tags" Target="../tags/tag36.xml" /><Relationship Id="rId7" Type="http://schemas.openxmlformats.org/officeDocument/2006/relationships/slideMaster" Target="../slideMasters/slideMaster2.xml" /><Relationship Id="rId2" Type="http://schemas.openxmlformats.org/officeDocument/2006/relationships/tags" Target="../tags/tag35.xml" /><Relationship Id="rId1" Type="http://schemas.openxmlformats.org/officeDocument/2006/relationships/vmlDrawing" Target="../drawings/vmlDrawing4.vml" /><Relationship Id="rId6" Type="http://schemas.openxmlformats.org/officeDocument/2006/relationships/tags" Target="../tags/tag39.xml" /><Relationship Id="rId5" Type="http://schemas.openxmlformats.org/officeDocument/2006/relationships/tags" Target="../tags/tag38.xml" /><Relationship Id="rId4" Type="http://schemas.openxmlformats.org/officeDocument/2006/relationships/tags" Target="../tags/tag37.xml" /><Relationship Id="rId9" Type="http://schemas.openxmlformats.org/officeDocument/2006/relationships/image" Target="../media/image4.emf" 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 /><Relationship Id="rId3" Type="http://schemas.openxmlformats.org/officeDocument/2006/relationships/tags" Target="../tags/tag41.xml" /><Relationship Id="rId7" Type="http://schemas.openxmlformats.org/officeDocument/2006/relationships/slideMaster" Target="../slideMasters/slideMaster2.xml" /><Relationship Id="rId2" Type="http://schemas.openxmlformats.org/officeDocument/2006/relationships/tags" Target="../tags/tag40.xml" /><Relationship Id="rId1" Type="http://schemas.openxmlformats.org/officeDocument/2006/relationships/vmlDrawing" Target="../drawings/vmlDrawing5.vml" /><Relationship Id="rId6" Type="http://schemas.openxmlformats.org/officeDocument/2006/relationships/tags" Target="../tags/tag44.xml" /><Relationship Id="rId5" Type="http://schemas.openxmlformats.org/officeDocument/2006/relationships/tags" Target="../tags/tag43.xml" /><Relationship Id="rId4" Type="http://schemas.openxmlformats.org/officeDocument/2006/relationships/tags" Target="../tags/tag42.xml" /><Relationship Id="rId9" Type="http://schemas.openxmlformats.org/officeDocument/2006/relationships/image" Target="../media/image4.emf" 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 /><Relationship Id="rId3" Type="http://schemas.openxmlformats.org/officeDocument/2006/relationships/tags" Target="../tags/tag46.xml" /><Relationship Id="rId7" Type="http://schemas.openxmlformats.org/officeDocument/2006/relationships/tags" Target="../tags/tag50.xml" /><Relationship Id="rId2" Type="http://schemas.openxmlformats.org/officeDocument/2006/relationships/tags" Target="../tags/tag45.xml" /><Relationship Id="rId1" Type="http://schemas.openxmlformats.org/officeDocument/2006/relationships/vmlDrawing" Target="../drawings/vmlDrawing6.vml" /><Relationship Id="rId6" Type="http://schemas.openxmlformats.org/officeDocument/2006/relationships/tags" Target="../tags/tag49.xml" /><Relationship Id="rId5" Type="http://schemas.openxmlformats.org/officeDocument/2006/relationships/tags" Target="../tags/tag48.xml" /><Relationship Id="rId10" Type="http://schemas.openxmlformats.org/officeDocument/2006/relationships/image" Target="../media/image4.emf" /><Relationship Id="rId4" Type="http://schemas.openxmlformats.org/officeDocument/2006/relationships/tags" Target="../tags/tag47.xml" /><Relationship Id="rId9" Type="http://schemas.openxmlformats.org/officeDocument/2006/relationships/oleObject" Target="../embeddings/oleObject6.bin" 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 /><Relationship Id="rId13" Type="http://schemas.openxmlformats.org/officeDocument/2006/relationships/tags" Target="../tags/tag62.xml" /><Relationship Id="rId18" Type="http://schemas.openxmlformats.org/officeDocument/2006/relationships/image" Target="../media/image3.png" /><Relationship Id="rId3" Type="http://schemas.openxmlformats.org/officeDocument/2006/relationships/tags" Target="../tags/tag52.xml" /><Relationship Id="rId7" Type="http://schemas.openxmlformats.org/officeDocument/2006/relationships/tags" Target="../tags/tag56.xml" /><Relationship Id="rId12" Type="http://schemas.openxmlformats.org/officeDocument/2006/relationships/tags" Target="../tags/tag61.xml" /><Relationship Id="rId17" Type="http://schemas.openxmlformats.org/officeDocument/2006/relationships/image" Target="../media/image2.png" /><Relationship Id="rId2" Type="http://schemas.openxmlformats.org/officeDocument/2006/relationships/tags" Target="../tags/tag51.xml" /><Relationship Id="rId16" Type="http://schemas.openxmlformats.org/officeDocument/2006/relationships/image" Target="../media/image1.emf" /><Relationship Id="rId1" Type="http://schemas.openxmlformats.org/officeDocument/2006/relationships/vmlDrawing" Target="../drawings/vmlDrawing7.vml" /><Relationship Id="rId6" Type="http://schemas.openxmlformats.org/officeDocument/2006/relationships/tags" Target="../tags/tag55.xml" /><Relationship Id="rId11" Type="http://schemas.openxmlformats.org/officeDocument/2006/relationships/tags" Target="../tags/tag60.xml" /><Relationship Id="rId5" Type="http://schemas.openxmlformats.org/officeDocument/2006/relationships/tags" Target="../tags/tag54.xml" /><Relationship Id="rId15" Type="http://schemas.openxmlformats.org/officeDocument/2006/relationships/oleObject" Target="../embeddings/oleObject7.bin" /><Relationship Id="rId10" Type="http://schemas.openxmlformats.org/officeDocument/2006/relationships/tags" Target="../tags/tag59.xml" /><Relationship Id="rId4" Type="http://schemas.openxmlformats.org/officeDocument/2006/relationships/tags" Target="../tags/tag53.xml" /><Relationship Id="rId9" Type="http://schemas.openxmlformats.org/officeDocument/2006/relationships/tags" Target="../tags/tag58.xml" /><Relationship Id="rId14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 /><Relationship Id="rId13" Type="http://schemas.openxmlformats.org/officeDocument/2006/relationships/tags" Target="../tags/tag74.xml" /><Relationship Id="rId18" Type="http://schemas.openxmlformats.org/officeDocument/2006/relationships/image" Target="../media/image3.png" /><Relationship Id="rId3" Type="http://schemas.openxmlformats.org/officeDocument/2006/relationships/tags" Target="../tags/tag64.xml" /><Relationship Id="rId7" Type="http://schemas.openxmlformats.org/officeDocument/2006/relationships/tags" Target="../tags/tag68.xml" /><Relationship Id="rId12" Type="http://schemas.openxmlformats.org/officeDocument/2006/relationships/tags" Target="../tags/tag73.xml" /><Relationship Id="rId17" Type="http://schemas.openxmlformats.org/officeDocument/2006/relationships/image" Target="../media/image2.png" /><Relationship Id="rId2" Type="http://schemas.openxmlformats.org/officeDocument/2006/relationships/tags" Target="../tags/tag63.xml" /><Relationship Id="rId16" Type="http://schemas.openxmlformats.org/officeDocument/2006/relationships/image" Target="../media/image1.emf" /><Relationship Id="rId1" Type="http://schemas.openxmlformats.org/officeDocument/2006/relationships/vmlDrawing" Target="../drawings/vmlDrawing8.vml" /><Relationship Id="rId6" Type="http://schemas.openxmlformats.org/officeDocument/2006/relationships/tags" Target="../tags/tag67.xml" /><Relationship Id="rId11" Type="http://schemas.openxmlformats.org/officeDocument/2006/relationships/tags" Target="../tags/tag72.xml" /><Relationship Id="rId5" Type="http://schemas.openxmlformats.org/officeDocument/2006/relationships/tags" Target="../tags/tag66.xml" /><Relationship Id="rId15" Type="http://schemas.openxmlformats.org/officeDocument/2006/relationships/oleObject" Target="../embeddings/oleObject8.bin" /><Relationship Id="rId10" Type="http://schemas.openxmlformats.org/officeDocument/2006/relationships/tags" Target="../tags/tag71.xml" /><Relationship Id="rId4" Type="http://schemas.openxmlformats.org/officeDocument/2006/relationships/tags" Target="../tags/tag65.xml" /><Relationship Id="rId9" Type="http://schemas.openxmlformats.org/officeDocument/2006/relationships/tags" Target="../tags/tag70.xml" /><Relationship Id="rId14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 /><Relationship Id="rId13" Type="http://schemas.openxmlformats.org/officeDocument/2006/relationships/tags" Target="../tags/tag86.xml" /><Relationship Id="rId18" Type="http://schemas.openxmlformats.org/officeDocument/2006/relationships/image" Target="../media/image2.png" /><Relationship Id="rId3" Type="http://schemas.openxmlformats.org/officeDocument/2006/relationships/tags" Target="../tags/tag76.xml" /><Relationship Id="rId7" Type="http://schemas.openxmlformats.org/officeDocument/2006/relationships/tags" Target="../tags/tag80.xml" /><Relationship Id="rId12" Type="http://schemas.openxmlformats.org/officeDocument/2006/relationships/tags" Target="../tags/tag85.xml" /><Relationship Id="rId17" Type="http://schemas.openxmlformats.org/officeDocument/2006/relationships/image" Target="../media/image1.emf" /><Relationship Id="rId2" Type="http://schemas.openxmlformats.org/officeDocument/2006/relationships/tags" Target="../tags/tag75.xml" /><Relationship Id="rId16" Type="http://schemas.openxmlformats.org/officeDocument/2006/relationships/oleObject" Target="../embeddings/oleObject9.bin" /><Relationship Id="rId1" Type="http://schemas.openxmlformats.org/officeDocument/2006/relationships/vmlDrawing" Target="../drawings/vmlDrawing9.vml" /><Relationship Id="rId6" Type="http://schemas.openxmlformats.org/officeDocument/2006/relationships/tags" Target="../tags/tag79.xml" /><Relationship Id="rId11" Type="http://schemas.openxmlformats.org/officeDocument/2006/relationships/tags" Target="../tags/tag84.xml" /><Relationship Id="rId5" Type="http://schemas.openxmlformats.org/officeDocument/2006/relationships/tags" Target="../tags/tag78.xml" /><Relationship Id="rId15" Type="http://schemas.openxmlformats.org/officeDocument/2006/relationships/slideMaster" Target="../slideMasters/slideMaster2.xml" /><Relationship Id="rId10" Type="http://schemas.openxmlformats.org/officeDocument/2006/relationships/tags" Target="../tags/tag83.xml" /><Relationship Id="rId19" Type="http://schemas.openxmlformats.org/officeDocument/2006/relationships/image" Target="../media/image3.png" /><Relationship Id="rId4" Type="http://schemas.openxmlformats.org/officeDocument/2006/relationships/tags" Target="../tags/tag77.xml" /><Relationship Id="rId9" Type="http://schemas.openxmlformats.org/officeDocument/2006/relationships/tags" Target="../tags/tag82.xml" /><Relationship Id="rId14" Type="http://schemas.openxmlformats.org/officeDocument/2006/relationships/tags" Target="../tags/tag87.xml" 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 /><Relationship Id="rId13" Type="http://schemas.openxmlformats.org/officeDocument/2006/relationships/tags" Target="../tags/tag99.xml" /><Relationship Id="rId18" Type="http://schemas.openxmlformats.org/officeDocument/2006/relationships/image" Target="../media/image2.png" /><Relationship Id="rId3" Type="http://schemas.openxmlformats.org/officeDocument/2006/relationships/tags" Target="../tags/tag89.xml" /><Relationship Id="rId7" Type="http://schemas.openxmlformats.org/officeDocument/2006/relationships/tags" Target="../tags/tag93.xml" /><Relationship Id="rId12" Type="http://schemas.openxmlformats.org/officeDocument/2006/relationships/tags" Target="../tags/tag98.xml" /><Relationship Id="rId17" Type="http://schemas.openxmlformats.org/officeDocument/2006/relationships/image" Target="../media/image5.emf" /><Relationship Id="rId2" Type="http://schemas.openxmlformats.org/officeDocument/2006/relationships/tags" Target="../tags/tag88.xml" /><Relationship Id="rId16" Type="http://schemas.openxmlformats.org/officeDocument/2006/relationships/oleObject" Target="../embeddings/oleObject10.bin" /><Relationship Id="rId1" Type="http://schemas.openxmlformats.org/officeDocument/2006/relationships/vmlDrawing" Target="../drawings/vmlDrawing10.vml" /><Relationship Id="rId6" Type="http://schemas.openxmlformats.org/officeDocument/2006/relationships/tags" Target="../tags/tag92.xml" /><Relationship Id="rId11" Type="http://schemas.openxmlformats.org/officeDocument/2006/relationships/tags" Target="../tags/tag97.xml" /><Relationship Id="rId5" Type="http://schemas.openxmlformats.org/officeDocument/2006/relationships/tags" Target="../tags/tag91.xml" /><Relationship Id="rId15" Type="http://schemas.openxmlformats.org/officeDocument/2006/relationships/slideMaster" Target="../slideMasters/slideMaster2.xml" /><Relationship Id="rId10" Type="http://schemas.openxmlformats.org/officeDocument/2006/relationships/tags" Target="../tags/tag96.xml" /><Relationship Id="rId19" Type="http://schemas.openxmlformats.org/officeDocument/2006/relationships/image" Target="../media/image3.png" /><Relationship Id="rId4" Type="http://schemas.openxmlformats.org/officeDocument/2006/relationships/tags" Target="../tags/tag90.xml" /><Relationship Id="rId9" Type="http://schemas.openxmlformats.org/officeDocument/2006/relationships/tags" Target="../tags/tag95.xml" /><Relationship Id="rId14" Type="http://schemas.openxmlformats.org/officeDocument/2006/relationships/tags" Target="../tags/tag100.xml" 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 /><Relationship Id="rId13" Type="http://schemas.openxmlformats.org/officeDocument/2006/relationships/tags" Target="../tags/tag112.xml" /><Relationship Id="rId18" Type="http://schemas.openxmlformats.org/officeDocument/2006/relationships/image" Target="../media/image3.png" /><Relationship Id="rId3" Type="http://schemas.openxmlformats.org/officeDocument/2006/relationships/tags" Target="../tags/tag102.xml" /><Relationship Id="rId7" Type="http://schemas.openxmlformats.org/officeDocument/2006/relationships/tags" Target="../tags/tag106.xml" /><Relationship Id="rId12" Type="http://schemas.openxmlformats.org/officeDocument/2006/relationships/tags" Target="../tags/tag111.xml" /><Relationship Id="rId17" Type="http://schemas.openxmlformats.org/officeDocument/2006/relationships/image" Target="../media/image2.png" /><Relationship Id="rId2" Type="http://schemas.openxmlformats.org/officeDocument/2006/relationships/tags" Target="../tags/tag101.xml" /><Relationship Id="rId16" Type="http://schemas.openxmlformats.org/officeDocument/2006/relationships/image" Target="../media/image1.emf" /><Relationship Id="rId1" Type="http://schemas.openxmlformats.org/officeDocument/2006/relationships/vmlDrawing" Target="../drawings/vmlDrawing11.vml" /><Relationship Id="rId6" Type="http://schemas.openxmlformats.org/officeDocument/2006/relationships/tags" Target="../tags/tag105.xml" /><Relationship Id="rId11" Type="http://schemas.openxmlformats.org/officeDocument/2006/relationships/tags" Target="../tags/tag110.xml" /><Relationship Id="rId5" Type="http://schemas.openxmlformats.org/officeDocument/2006/relationships/tags" Target="../tags/tag104.xml" /><Relationship Id="rId15" Type="http://schemas.openxmlformats.org/officeDocument/2006/relationships/oleObject" Target="../embeddings/oleObject11.bin" /><Relationship Id="rId10" Type="http://schemas.openxmlformats.org/officeDocument/2006/relationships/tags" Target="../tags/tag109.xml" /><Relationship Id="rId4" Type="http://schemas.openxmlformats.org/officeDocument/2006/relationships/tags" Target="../tags/tag103.xml" /><Relationship Id="rId9" Type="http://schemas.openxmlformats.org/officeDocument/2006/relationships/tags" Target="../tags/tag108.xml" /><Relationship Id="rId14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 /><Relationship Id="rId13" Type="http://schemas.openxmlformats.org/officeDocument/2006/relationships/image" Target="../media/image2.png" /><Relationship Id="rId3" Type="http://schemas.openxmlformats.org/officeDocument/2006/relationships/tags" Target="../tags/tag114.xml" /><Relationship Id="rId7" Type="http://schemas.openxmlformats.org/officeDocument/2006/relationships/tags" Target="../tags/tag118.xml" /><Relationship Id="rId12" Type="http://schemas.openxmlformats.org/officeDocument/2006/relationships/image" Target="../media/image4.emf" /><Relationship Id="rId2" Type="http://schemas.openxmlformats.org/officeDocument/2006/relationships/tags" Target="../tags/tag113.xml" /><Relationship Id="rId1" Type="http://schemas.openxmlformats.org/officeDocument/2006/relationships/vmlDrawing" Target="../drawings/vmlDrawing12.vml" /><Relationship Id="rId6" Type="http://schemas.openxmlformats.org/officeDocument/2006/relationships/tags" Target="../tags/tag117.xml" /><Relationship Id="rId11" Type="http://schemas.openxmlformats.org/officeDocument/2006/relationships/oleObject" Target="../embeddings/oleObject12.bin" /><Relationship Id="rId5" Type="http://schemas.openxmlformats.org/officeDocument/2006/relationships/tags" Target="../tags/tag116.xml" /><Relationship Id="rId10" Type="http://schemas.openxmlformats.org/officeDocument/2006/relationships/slideMaster" Target="../slideMasters/slideMaster2.xml" /><Relationship Id="rId4" Type="http://schemas.openxmlformats.org/officeDocument/2006/relationships/tags" Target="../tags/tag115.xml" /><Relationship Id="rId9" Type="http://schemas.openxmlformats.org/officeDocument/2006/relationships/tags" Target="../tags/tag120.xml" /><Relationship Id="rId14" Type="http://schemas.openxmlformats.org/officeDocument/2006/relationships/image" Target="../media/image3.png" 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 /><Relationship Id="rId7" Type="http://schemas.openxmlformats.org/officeDocument/2006/relationships/image" Target="../media/image3.png" /><Relationship Id="rId2" Type="http://schemas.openxmlformats.org/officeDocument/2006/relationships/tags" Target="../tags/tag122.xml" /><Relationship Id="rId1" Type="http://schemas.openxmlformats.org/officeDocument/2006/relationships/tags" Target="../tags/tag121.xml" /><Relationship Id="rId6" Type="http://schemas.openxmlformats.org/officeDocument/2006/relationships/image" Target="../media/image2.png" /><Relationship Id="rId5" Type="http://schemas.openxmlformats.org/officeDocument/2006/relationships/slideMaster" Target="../slideMasters/slideMaster2.xml" /><Relationship Id="rId4" Type="http://schemas.openxmlformats.org/officeDocument/2006/relationships/tags" Target="../tags/tag124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 /><Relationship Id="rId2" Type="http://schemas.openxmlformats.org/officeDocument/2006/relationships/tags" Target="../tags/tag127.xml" /><Relationship Id="rId1" Type="http://schemas.openxmlformats.org/officeDocument/2006/relationships/vmlDrawing" Target="../drawings/vmlDrawing14.vml" /><Relationship Id="rId6" Type="http://schemas.openxmlformats.org/officeDocument/2006/relationships/image" Target="../media/image8.emf" /><Relationship Id="rId5" Type="http://schemas.openxmlformats.org/officeDocument/2006/relationships/oleObject" Target="../embeddings/oleObject14.bin" /><Relationship Id="rId4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 /><Relationship Id="rId2" Type="http://schemas.openxmlformats.org/officeDocument/2006/relationships/tags" Target="../tags/tag129.xml" /><Relationship Id="rId1" Type="http://schemas.openxmlformats.org/officeDocument/2006/relationships/vmlDrawing" Target="../drawings/vmlDrawing15.vml" /><Relationship Id="rId6" Type="http://schemas.openxmlformats.org/officeDocument/2006/relationships/image" Target="../media/image8.emf" /><Relationship Id="rId5" Type="http://schemas.openxmlformats.org/officeDocument/2006/relationships/oleObject" Target="../embeddings/oleObject15.bin" /><Relationship Id="rId4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 /><Relationship Id="rId2" Type="http://schemas.openxmlformats.org/officeDocument/2006/relationships/tags" Target="../tags/tag131.xml" /><Relationship Id="rId1" Type="http://schemas.openxmlformats.org/officeDocument/2006/relationships/vmlDrawing" Target="../drawings/vmlDrawing16.vml" /><Relationship Id="rId6" Type="http://schemas.openxmlformats.org/officeDocument/2006/relationships/image" Target="../media/image8.emf" /><Relationship Id="rId5" Type="http://schemas.openxmlformats.org/officeDocument/2006/relationships/oleObject" Target="../embeddings/oleObject16.bin" /><Relationship Id="rId4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 /><Relationship Id="rId2" Type="http://schemas.openxmlformats.org/officeDocument/2006/relationships/tags" Target="../tags/tag133.xml" /><Relationship Id="rId1" Type="http://schemas.openxmlformats.org/officeDocument/2006/relationships/vmlDrawing" Target="../drawings/vmlDrawing17.vml" /><Relationship Id="rId6" Type="http://schemas.openxmlformats.org/officeDocument/2006/relationships/image" Target="../media/image8.emf" /><Relationship Id="rId5" Type="http://schemas.openxmlformats.org/officeDocument/2006/relationships/oleObject" Target="../embeddings/oleObject17.bin" /><Relationship Id="rId4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 /><Relationship Id="rId2" Type="http://schemas.openxmlformats.org/officeDocument/2006/relationships/tags" Target="../tags/tag135.xml" /><Relationship Id="rId1" Type="http://schemas.openxmlformats.org/officeDocument/2006/relationships/vmlDrawing" Target="../drawings/vmlDrawing18.vml" /><Relationship Id="rId6" Type="http://schemas.openxmlformats.org/officeDocument/2006/relationships/image" Target="../media/image8.emf" /><Relationship Id="rId5" Type="http://schemas.openxmlformats.org/officeDocument/2006/relationships/oleObject" Target="../embeddings/oleObject18.bin" /><Relationship Id="rId4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 /><Relationship Id="rId2" Type="http://schemas.openxmlformats.org/officeDocument/2006/relationships/tags" Target="../tags/tag137.xml" /><Relationship Id="rId1" Type="http://schemas.openxmlformats.org/officeDocument/2006/relationships/vmlDrawing" Target="../drawings/vmlDrawing19.vml" /><Relationship Id="rId6" Type="http://schemas.openxmlformats.org/officeDocument/2006/relationships/image" Target="../media/image8.emf" /><Relationship Id="rId5" Type="http://schemas.openxmlformats.org/officeDocument/2006/relationships/oleObject" Target="../embeddings/oleObject19.bin" /><Relationship Id="rId4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 /><Relationship Id="rId2" Type="http://schemas.openxmlformats.org/officeDocument/2006/relationships/tags" Target="../tags/tag139.xml" /><Relationship Id="rId1" Type="http://schemas.openxmlformats.org/officeDocument/2006/relationships/vmlDrawing" Target="../drawings/vmlDrawing20.vml" /><Relationship Id="rId6" Type="http://schemas.openxmlformats.org/officeDocument/2006/relationships/image" Target="../media/image8.emf" /><Relationship Id="rId5" Type="http://schemas.openxmlformats.org/officeDocument/2006/relationships/oleObject" Target="../embeddings/oleObject20.bin" /><Relationship Id="rId4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 /><Relationship Id="rId2" Type="http://schemas.openxmlformats.org/officeDocument/2006/relationships/tags" Target="../tags/tag141.xml" /><Relationship Id="rId1" Type="http://schemas.openxmlformats.org/officeDocument/2006/relationships/vmlDrawing" Target="../drawings/vmlDrawing21.vml" /><Relationship Id="rId6" Type="http://schemas.openxmlformats.org/officeDocument/2006/relationships/image" Target="../media/image8.emf" /><Relationship Id="rId5" Type="http://schemas.openxmlformats.org/officeDocument/2006/relationships/oleObject" Target="../embeddings/oleObject21.bin" /><Relationship Id="rId4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 /><Relationship Id="rId2" Type="http://schemas.openxmlformats.org/officeDocument/2006/relationships/tags" Target="../tags/tag143.xml" /><Relationship Id="rId1" Type="http://schemas.openxmlformats.org/officeDocument/2006/relationships/vmlDrawing" Target="../drawings/vmlDrawing22.vml" /><Relationship Id="rId6" Type="http://schemas.openxmlformats.org/officeDocument/2006/relationships/image" Target="../media/image8.emf" /><Relationship Id="rId5" Type="http://schemas.openxmlformats.org/officeDocument/2006/relationships/oleObject" Target="../embeddings/oleObject22.bin" /><Relationship Id="rId4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 /><Relationship Id="rId2" Type="http://schemas.openxmlformats.org/officeDocument/2006/relationships/tags" Target="../tags/tag145.xml" /><Relationship Id="rId1" Type="http://schemas.openxmlformats.org/officeDocument/2006/relationships/vmlDrawing" Target="../drawings/vmlDrawing23.vml" /><Relationship Id="rId6" Type="http://schemas.openxmlformats.org/officeDocument/2006/relationships/image" Target="../media/image8.emf" /><Relationship Id="rId5" Type="http://schemas.openxmlformats.org/officeDocument/2006/relationships/oleObject" Target="../embeddings/oleObject23.bin" /><Relationship Id="rId4" Type="http://schemas.openxmlformats.org/officeDocument/2006/relationships/slideMaster" Target="../slideMasters/slideMaster4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 /><Relationship Id="rId2" Type="http://schemas.openxmlformats.org/officeDocument/2006/relationships/tags" Target="../tags/tag147.xml" /><Relationship Id="rId1" Type="http://schemas.openxmlformats.org/officeDocument/2006/relationships/vmlDrawing" Target="../drawings/vmlDrawing24.vml" /><Relationship Id="rId6" Type="http://schemas.openxmlformats.org/officeDocument/2006/relationships/image" Target="../media/image8.emf" /><Relationship Id="rId5" Type="http://schemas.openxmlformats.org/officeDocument/2006/relationships/oleObject" Target="../embeddings/oleObject24.bin" /><Relationship Id="rId4" Type="http://schemas.openxmlformats.org/officeDocument/2006/relationships/slideMaster" Target="../slideMasters/slideMaster4.xml" 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 /><Relationship Id="rId2" Type="http://schemas.openxmlformats.org/officeDocument/2006/relationships/tags" Target="../tags/tag149.xml" /><Relationship Id="rId1" Type="http://schemas.openxmlformats.org/officeDocument/2006/relationships/vmlDrawing" Target="../drawings/vmlDrawing25.vml" /><Relationship Id="rId6" Type="http://schemas.openxmlformats.org/officeDocument/2006/relationships/image" Target="../media/image8.emf" /><Relationship Id="rId5" Type="http://schemas.openxmlformats.org/officeDocument/2006/relationships/oleObject" Target="../embeddings/oleObject25.bin" /><Relationship Id="rId4" Type="http://schemas.openxmlformats.org/officeDocument/2006/relationships/slideMaster" Target="../slideMasters/slideMaster4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Master" Target="../slideMasters/slideMaster4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Master" Target="../slideMasters/slideMaster6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Master" Target="../slideMasters/slideMaster7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014041"/>
            <a:ext cx="9793764" cy="13897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673898"/>
            <a:ext cx="8065453" cy="1656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9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59635"/>
            <a:ext cx="2592467" cy="55318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59635"/>
            <a:ext cx="7585366" cy="55318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5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92764" y="560951"/>
            <a:ext cx="10736548" cy="72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92764" y="1452687"/>
            <a:ext cx="10736548" cy="4306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76119" lvl="0" indent="-4320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152238" lvl="1" indent="-40008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8355" lvl="2" indent="-40008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4474" lvl="3" indent="-40008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0593" lvl="4" indent="-40008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6712" lvl="5" indent="-40008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2830" lvl="6" indent="-40008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8948" lvl="7" indent="-40008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5067" lvl="8" indent="-40008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0675886" y="5877957"/>
            <a:ext cx="691400" cy="4961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15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8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7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363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24255" y="162804"/>
            <a:ext cx="10473566" cy="691557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24255" y="836393"/>
            <a:ext cx="10473566" cy="261867"/>
          </a:xfrm>
        </p:spPr>
        <p:txBody>
          <a:bodyPr wrap="square">
            <a:noAutofit/>
          </a:bodyPr>
          <a:lstStyle>
            <a:lvl1pPr marL="0" indent="0" algn="l">
              <a:buNone/>
              <a:defRPr sz="1701" b="0">
                <a:solidFill>
                  <a:schemeClr val="tx1"/>
                </a:solidFill>
              </a:defRPr>
            </a:lvl1pPr>
            <a:lvl2pPr marL="432100" indent="0" algn="ctr">
              <a:buNone/>
              <a:defRPr sz="1890"/>
            </a:lvl2pPr>
            <a:lvl3pPr marL="864199" indent="0" algn="ctr">
              <a:buNone/>
              <a:defRPr sz="1701"/>
            </a:lvl3pPr>
            <a:lvl4pPr marL="1296299" indent="0" algn="ctr">
              <a:buNone/>
              <a:defRPr sz="1512"/>
            </a:lvl4pPr>
            <a:lvl5pPr marL="1728399" indent="0" algn="ctr">
              <a:buNone/>
              <a:defRPr sz="1512"/>
            </a:lvl5pPr>
            <a:lvl6pPr marL="2160499" indent="0" algn="ctr">
              <a:buNone/>
              <a:defRPr sz="1512"/>
            </a:lvl6pPr>
            <a:lvl7pPr marL="2592598" indent="0" algn="ctr">
              <a:buNone/>
              <a:defRPr sz="1512"/>
            </a:lvl7pPr>
            <a:lvl8pPr marL="3024698" indent="0" algn="ctr">
              <a:buNone/>
              <a:defRPr sz="1512"/>
            </a:lvl8pPr>
            <a:lvl9pPr marL="3456798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24254" y="6146485"/>
            <a:ext cx="6877958" cy="1163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756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6763458" y="84440"/>
            <a:ext cx="4234363" cy="116385"/>
          </a:xfrm>
        </p:spPr>
        <p:txBody>
          <a:bodyPr anchor="ctr" anchorCtr="0">
            <a:spAutoFit/>
          </a:bodyPr>
          <a:lstStyle>
            <a:lvl1pPr algn="r">
              <a:defRPr sz="756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010827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אובייקט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8" imgW="305" imgH="303" progId="TCLayout.ActiveDocument.1">
                  <p:embed/>
                </p:oleObj>
              </mc:Choice>
              <mc:Fallback>
                <p:oleObj name="think-cell Slide" r:id="rId8" imgW="305" imgH="303" progId="TCLayout.ActiveDocument.1">
                  <p:embed/>
                  <p:pic>
                    <p:nvPicPr>
                      <p:cNvPr id="5" name="אובייקט 4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24254" y="1613334"/>
            <a:ext cx="3603529" cy="65697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0690926" y="6143730"/>
            <a:ext cx="307615" cy="1309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772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5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772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5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24254" y="6146485"/>
            <a:ext cx="6877958" cy="1163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756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6763458" y="84440"/>
            <a:ext cx="4234363" cy="116385"/>
          </a:xfrm>
        </p:spPr>
        <p:txBody>
          <a:bodyPr anchor="ctr" anchorCtr="0">
            <a:spAutoFit/>
          </a:bodyPr>
          <a:lstStyle>
            <a:lvl1pPr algn="r">
              <a:defRPr sz="756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37007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אובייקט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think-cell Slide" r:id="rId8" imgW="305" imgH="303" progId="TCLayout.ActiveDocument.1">
                  <p:embed/>
                </p:oleObj>
              </mc:Choice>
              <mc:Fallback>
                <p:oleObj name="think-cell Slide" r:id="rId8" imgW="305" imgH="303" progId="TCLayout.ActiveDocument.1">
                  <p:embed/>
                  <p:pic>
                    <p:nvPicPr>
                      <p:cNvPr id="4" name="אובייקט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24254" y="2877972"/>
            <a:ext cx="4787422" cy="727407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0690926" y="6143730"/>
            <a:ext cx="307615" cy="1309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772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5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772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5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24254" y="6146485"/>
            <a:ext cx="6877958" cy="1163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756" dirty="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6763458" y="84440"/>
            <a:ext cx="4234363" cy="116385"/>
          </a:xfrm>
        </p:spPr>
        <p:txBody>
          <a:bodyPr anchor="ctr" anchorCtr="0">
            <a:spAutoFit/>
          </a:bodyPr>
          <a:lstStyle>
            <a:lvl1pPr algn="r">
              <a:defRPr sz="756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89773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think-cell Slide" r:id="rId8" imgW="305" imgH="303" progId="TCLayout.ActiveDocument.1">
                  <p:embed/>
                </p:oleObj>
              </mc:Choice>
              <mc:Fallback>
                <p:oleObj name="think-cell Slide" r:id="rId8" imgW="305" imgH="303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24255" y="4330239"/>
            <a:ext cx="10473566" cy="64011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0690926" y="6143730"/>
            <a:ext cx="307615" cy="1309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772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5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772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5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24254" y="6146485"/>
            <a:ext cx="6877958" cy="1163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756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6763458" y="84440"/>
            <a:ext cx="4234363" cy="116385"/>
          </a:xfrm>
        </p:spPr>
        <p:txBody>
          <a:bodyPr anchor="ctr" anchorCtr="0">
            <a:spAutoFit/>
          </a:bodyPr>
          <a:lstStyle>
            <a:lvl1pPr algn="r">
              <a:defRPr sz="756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967745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think-cell Slide" r:id="rId9" imgW="305" imgH="303" progId="TCLayout.ActiveDocument.1">
                  <p:embed/>
                </p:oleObj>
              </mc:Choice>
              <mc:Fallback>
                <p:oleObj name="think-cell Slide" r:id="rId9" imgW="305" imgH="303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422977" y="3337222"/>
            <a:ext cx="8676122" cy="519369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lnSpc>
                <a:spcPct val="105000"/>
              </a:lnSpc>
              <a:defRPr sz="3213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422977" y="4050563"/>
            <a:ext cx="8676122" cy="261867"/>
          </a:xfrm>
        </p:spPr>
        <p:txBody>
          <a:bodyPr wrap="square">
            <a:noAutofit/>
          </a:bodyPr>
          <a:lstStyle>
            <a:lvl1pPr marL="0" indent="0" algn="l">
              <a:buNone/>
              <a:defRPr sz="1701" b="0">
                <a:solidFill>
                  <a:schemeClr val="tx1"/>
                </a:solidFill>
              </a:defRPr>
            </a:lvl1pPr>
            <a:lvl2pPr marL="432100" indent="0" algn="ctr">
              <a:buNone/>
              <a:defRPr sz="1890"/>
            </a:lvl2pPr>
            <a:lvl3pPr marL="864199" indent="0" algn="ctr">
              <a:buNone/>
              <a:defRPr sz="1701"/>
            </a:lvl3pPr>
            <a:lvl4pPr marL="1296299" indent="0" algn="ctr">
              <a:buNone/>
              <a:defRPr sz="1512"/>
            </a:lvl4pPr>
            <a:lvl5pPr marL="1728399" indent="0" algn="ctr">
              <a:buNone/>
              <a:defRPr sz="1512"/>
            </a:lvl5pPr>
            <a:lvl6pPr marL="2160499" indent="0" algn="ctr">
              <a:buNone/>
              <a:defRPr sz="1512"/>
            </a:lvl6pPr>
            <a:lvl7pPr marL="2592598" indent="0" algn="ctr">
              <a:buNone/>
              <a:defRPr sz="1512"/>
            </a:lvl7pPr>
            <a:lvl8pPr marL="3024698" indent="0" algn="ctr">
              <a:buNone/>
              <a:defRPr sz="1512"/>
            </a:lvl8pPr>
            <a:lvl9pPr marL="3456798" indent="0" algn="ctr">
              <a:buNone/>
              <a:defRPr sz="1512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0690926" y="6143730"/>
            <a:ext cx="307615" cy="1309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772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5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772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5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24254" y="6146485"/>
            <a:ext cx="6877958" cy="1163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756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6763458" y="84440"/>
            <a:ext cx="4234363" cy="116385"/>
          </a:xfrm>
        </p:spPr>
        <p:txBody>
          <a:bodyPr anchor="ctr" anchorCtr="0">
            <a:spAutoFit/>
          </a:bodyPr>
          <a:lstStyle>
            <a:lvl1pPr algn="r">
              <a:defRPr sz="756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2729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363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226181" y="0"/>
            <a:ext cx="8295894" cy="648335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16" tIns="43208" rIns="86416" bIns="432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01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0690926" y="6143730"/>
            <a:ext cx="307615" cy="1309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772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5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772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5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3511584" y="6101202"/>
            <a:ext cx="748358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24254" y="6101202"/>
            <a:ext cx="23764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511584" y="1117339"/>
            <a:ext cx="748358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24254" y="1117339"/>
            <a:ext cx="23764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24254" y="2594445"/>
            <a:ext cx="2376428" cy="727407"/>
          </a:xfrm>
        </p:spPr>
        <p:txBody>
          <a:bodyPr vert="horz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24254" y="3459719"/>
            <a:ext cx="2376428" cy="523733"/>
          </a:xfrm>
        </p:spPr>
        <p:txBody>
          <a:bodyPr wrap="square">
            <a:spAutoFit/>
          </a:bodyPr>
          <a:lstStyle>
            <a:lvl1pPr marL="0" indent="0" algn="l">
              <a:buNone/>
              <a:defRPr sz="1701" b="0">
                <a:solidFill>
                  <a:schemeClr val="tx1"/>
                </a:solidFill>
              </a:defRPr>
            </a:lvl1pPr>
            <a:lvl2pPr marL="432079" indent="0" algn="ctr">
              <a:buNone/>
              <a:defRPr sz="1890"/>
            </a:lvl2pPr>
            <a:lvl3pPr marL="864156" indent="0" algn="ctr">
              <a:buNone/>
              <a:defRPr sz="1701"/>
            </a:lvl3pPr>
            <a:lvl4pPr marL="1296235" indent="0" algn="ctr">
              <a:buNone/>
              <a:defRPr sz="1512"/>
            </a:lvl4pPr>
            <a:lvl5pPr marL="1728313" indent="0" algn="ctr">
              <a:buNone/>
              <a:defRPr sz="1512"/>
            </a:lvl5pPr>
            <a:lvl6pPr marL="2160391" indent="0" algn="ctr">
              <a:buNone/>
              <a:defRPr sz="1512"/>
            </a:lvl6pPr>
            <a:lvl7pPr marL="2592468" indent="0" algn="ctr">
              <a:buNone/>
              <a:defRPr sz="1512"/>
            </a:lvl7pPr>
            <a:lvl8pPr marL="3024547" indent="0" algn="ctr">
              <a:buNone/>
              <a:defRPr sz="1512"/>
            </a:lvl8pPr>
            <a:lvl9pPr marL="345662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24254" y="6146485"/>
            <a:ext cx="6877958" cy="1163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756" dirty="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21EBF74E-7681-4FD1-8312-F1969708C2B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6763458" y="84440"/>
            <a:ext cx="4234363" cy="116385"/>
          </a:xfrm>
        </p:spPr>
        <p:txBody>
          <a:bodyPr anchor="ctr" anchorCtr="0">
            <a:spAutoFit/>
          </a:bodyPr>
          <a:lstStyle>
            <a:lvl1pPr algn="r">
              <a:defRPr sz="756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485178-4473-5344-AAD2-61A1D7E2AEE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311" y="191571"/>
            <a:ext cx="800990" cy="479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F3DFBB-E470-984B-948A-C6967A024E3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26" y="221614"/>
            <a:ext cx="969815" cy="3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17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D2E0F6-5BB5-47A0-8E4A-CD4E6673B19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363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124903" y="0"/>
            <a:ext cx="7397172" cy="648335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16" tIns="43208" rIns="86416" bIns="432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01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0690926" y="6143730"/>
            <a:ext cx="307615" cy="1309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772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5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772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5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4414545" y="6101202"/>
            <a:ext cx="658486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24254" y="6101202"/>
            <a:ext cx="327515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414545" y="1117339"/>
            <a:ext cx="658486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24254" y="1117339"/>
            <a:ext cx="327515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24254" y="2594445"/>
            <a:ext cx="3275150" cy="727407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24254" y="3459719"/>
            <a:ext cx="3275149" cy="261867"/>
          </a:xfrm>
        </p:spPr>
        <p:txBody>
          <a:bodyPr wrap="square">
            <a:spAutoFit/>
          </a:bodyPr>
          <a:lstStyle>
            <a:lvl1pPr marL="0" indent="0" algn="l">
              <a:buNone/>
              <a:defRPr sz="1701" b="0">
                <a:solidFill>
                  <a:schemeClr val="tx1"/>
                </a:solidFill>
              </a:defRPr>
            </a:lvl1pPr>
            <a:lvl2pPr marL="432079" indent="0" algn="ctr">
              <a:buNone/>
              <a:defRPr sz="1890"/>
            </a:lvl2pPr>
            <a:lvl3pPr marL="864156" indent="0" algn="ctr">
              <a:buNone/>
              <a:defRPr sz="1701"/>
            </a:lvl3pPr>
            <a:lvl4pPr marL="1296235" indent="0" algn="ctr">
              <a:buNone/>
              <a:defRPr sz="1512"/>
            </a:lvl4pPr>
            <a:lvl5pPr marL="1728313" indent="0" algn="ctr">
              <a:buNone/>
              <a:defRPr sz="1512"/>
            </a:lvl5pPr>
            <a:lvl6pPr marL="2160391" indent="0" algn="ctr">
              <a:buNone/>
              <a:defRPr sz="1512"/>
            </a:lvl6pPr>
            <a:lvl7pPr marL="2592468" indent="0" algn="ctr">
              <a:buNone/>
              <a:defRPr sz="1512"/>
            </a:lvl7pPr>
            <a:lvl8pPr marL="3024547" indent="0" algn="ctr">
              <a:buNone/>
              <a:defRPr sz="1512"/>
            </a:lvl8pPr>
            <a:lvl9pPr marL="345662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24254" y="6146485"/>
            <a:ext cx="6877958" cy="1163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756" dirty="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EBEB0180-CF25-470E-8580-7356ED77BB1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6763458" y="84440"/>
            <a:ext cx="4234363" cy="116385"/>
          </a:xfrm>
        </p:spPr>
        <p:txBody>
          <a:bodyPr anchor="ctr" anchorCtr="0">
            <a:spAutoFit/>
          </a:bodyPr>
          <a:lstStyle>
            <a:lvl1pPr algn="r">
              <a:defRPr sz="756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622A53-74F7-FF46-96B2-45C26907298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311" y="191571"/>
            <a:ext cx="800990" cy="479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BDE73-012B-AD44-8C43-956E94C15FB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26" y="221614"/>
            <a:ext cx="969815" cy="3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4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86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8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7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363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001" y="0"/>
            <a:ext cx="5763918" cy="648335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16" tIns="43208" rIns="86416" bIns="432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01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0690926" y="6143730"/>
            <a:ext cx="307615" cy="1309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772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5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772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5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A030B95D-1D90-4A27-8714-CFE7C7DB7020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6211989" y="6101202"/>
            <a:ext cx="478742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546D990A-A0D7-434B-9320-6311D017DAA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24254" y="6101202"/>
            <a:ext cx="478742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id="{9388C4F9-67A3-422B-89FF-FAD8454A2F5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6211989" y="1117339"/>
            <a:ext cx="478742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id="{1C0D7255-5C21-4254-B3DE-6D296E69C5F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24254" y="1117339"/>
            <a:ext cx="478742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55D849-0DEC-44CD-849F-C8D9C2279FD6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24254" y="1117339"/>
            <a:ext cx="4787422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24254" y="162804"/>
            <a:ext cx="4787422" cy="691557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24254" y="836393"/>
            <a:ext cx="4787422" cy="26186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701" b="0">
                <a:solidFill>
                  <a:schemeClr val="tx1"/>
                </a:solidFill>
              </a:defRPr>
            </a:lvl1pPr>
            <a:lvl2pPr marL="432100" indent="0" algn="ctr">
              <a:buNone/>
              <a:defRPr sz="1890"/>
            </a:lvl2pPr>
            <a:lvl3pPr marL="864199" indent="0" algn="ctr">
              <a:buNone/>
              <a:defRPr sz="1701"/>
            </a:lvl3pPr>
            <a:lvl4pPr marL="1296299" indent="0" algn="ctr">
              <a:buNone/>
              <a:defRPr sz="1512"/>
            </a:lvl4pPr>
            <a:lvl5pPr marL="1728399" indent="0" algn="ctr">
              <a:buNone/>
              <a:defRPr sz="1512"/>
            </a:lvl5pPr>
            <a:lvl6pPr marL="2160499" indent="0" algn="ctr">
              <a:buNone/>
              <a:defRPr sz="1512"/>
            </a:lvl6pPr>
            <a:lvl7pPr marL="2592598" indent="0" algn="ctr">
              <a:buNone/>
              <a:defRPr sz="1512"/>
            </a:lvl7pPr>
            <a:lvl8pPr marL="3024698" indent="0" algn="ctr">
              <a:buNone/>
              <a:defRPr sz="1512"/>
            </a:lvl8pPr>
            <a:lvl9pPr marL="3456798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524254" y="6146485"/>
            <a:ext cx="6877958" cy="1163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756" dirty="0"/>
              <a:t>Source: …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id="{B331A9DA-3A3F-418C-8927-1C2B40DBB88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6763458" y="84440"/>
            <a:ext cx="4234363" cy="116385"/>
          </a:xfrm>
        </p:spPr>
        <p:txBody>
          <a:bodyPr anchor="ctr" anchorCtr="0">
            <a:spAutoFit/>
          </a:bodyPr>
          <a:lstStyle>
            <a:lvl1pPr algn="r">
              <a:defRPr sz="756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EF9F88-3CBC-C54C-95D0-6ECD84FF6E9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311" y="191571"/>
            <a:ext cx="800990" cy="4791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A17156-F73A-0D46-BDA4-C2F601CA5D9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26" y="221614"/>
            <a:ext cx="969815" cy="3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8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think-cell Slide" r:id="rId16" imgW="572" imgH="588" progId="TCLayout.ActiveDocument.1">
                  <p:embed/>
                </p:oleObj>
              </mc:Choice>
              <mc:Fallback>
                <p:oleObj name="think-cell Slide" r:id="rId16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363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24254" y="162804"/>
            <a:ext cx="6584866" cy="691557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400053" y="0"/>
            <a:ext cx="4122022" cy="648335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16" tIns="43208" rIns="86416" bIns="432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01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0690926" y="6143730"/>
            <a:ext cx="307615" cy="1309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772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5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772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5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id="{6425396B-5490-4E4D-8EA4-E4AB4F98BF6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7724261" y="6101202"/>
            <a:ext cx="327515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id="{570396F1-4249-402C-975E-F70778173C25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24254" y="6101202"/>
            <a:ext cx="658486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id="{C5BD98EE-C09E-457E-A028-EBE485145AA3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7724261" y="1117339"/>
            <a:ext cx="327515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id="{47D3FB95-30DE-4983-B5AE-01B80542C0DD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24254" y="1117339"/>
            <a:ext cx="658486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8D646E-BD43-4948-96FE-F798F0E18D71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24254" y="1117339"/>
            <a:ext cx="658486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24254" y="836393"/>
            <a:ext cx="6584866" cy="26186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701" b="0">
                <a:solidFill>
                  <a:schemeClr val="tx1"/>
                </a:solidFill>
              </a:defRPr>
            </a:lvl1pPr>
            <a:lvl2pPr marL="432100" indent="0" algn="ctr">
              <a:buNone/>
              <a:defRPr sz="1890"/>
            </a:lvl2pPr>
            <a:lvl3pPr marL="864199" indent="0" algn="ctr">
              <a:buNone/>
              <a:defRPr sz="1701"/>
            </a:lvl3pPr>
            <a:lvl4pPr marL="1296299" indent="0" algn="ctr">
              <a:buNone/>
              <a:defRPr sz="1512"/>
            </a:lvl4pPr>
            <a:lvl5pPr marL="1728399" indent="0" algn="ctr">
              <a:buNone/>
              <a:defRPr sz="1512"/>
            </a:lvl5pPr>
            <a:lvl6pPr marL="2160499" indent="0" algn="ctr">
              <a:buNone/>
              <a:defRPr sz="1512"/>
            </a:lvl6pPr>
            <a:lvl7pPr marL="2592598" indent="0" algn="ctr">
              <a:buNone/>
              <a:defRPr sz="1512"/>
            </a:lvl7pPr>
            <a:lvl8pPr marL="3024698" indent="0" algn="ctr">
              <a:buNone/>
              <a:defRPr sz="1512"/>
            </a:lvl8pPr>
            <a:lvl9pPr marL="3456798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524254" y="6146485"/>
            <a:ext cx="6584867" cy="1163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756" dirty="0"/>
              <a:t>Source: …</a:t>
            </a:r>
          </a:p>
        </p:txBody>
      </p:sp>
      <p:sp>
        <p:nvSpPr>
          <p:cNvPr id="22" name="1. On-page tracker">
            <a:extLst>
              <a:ext uri="{FF2B5EF4-FFF2-40B4-BE49-F238E27FC236}">
                <a16:creationId xmlns:a16="http://schemas.microsoft.com/office/drawing/2014/main" id="{C9F4B9E2-8CBE-4C72-8316-55D330991DC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725551" y="84440"/>
            <a:ext cx="3275150" cy="116385"/>
          </a:xfrm>
        </p:spPr>
        <p:txBody>
          <a:bodyPr anchor="ctr" anchorCtr="0">
            <a:spAutoFit/>
          </a:bodyPr>
          <a:lstStyle>
            <a:lvl1pPr algn="r">
              <a:defRPr sz="756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620759-6F97-0F43-9E16-C874E483461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311" y="191571"/>
            <a:ext cx="800990" cy="479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815BF0-F77E-1C40-A159-E27647D7CD0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26" y="221614"/>
            <a:ext cx="969815" cy="3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17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641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63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298895" y="0"/>
            <a:ext cx="3223180" cy="648335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16" tIns="43208" rIns="86416" bIns="432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64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1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0690926" y="6143730"/>
            <a:ext cx="307615" cy="1309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57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85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5772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5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BottomLineRight">
            <a:extLst>
              <a:ext uri="{FF2B5EF4-FFF2-40B4-BE49-F238E27FC236}">
                <a16:creationId xmlns:a16="http://schemas.microsoft.com/office/drawing/2014/main" id="{C7EF0021-7C64-4C3A-BB10-343D51B3F04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618744" y="6101202"/>
            <a:ext cx="23764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ottomLineLeft">
            <a:extLst>
              <a:ext uri="{FF2B5EF4-FFF2-40B4-BE49-F238E27FC236}">
                <a16:creationId xmlns:a16="http://schemas.microsoft.com/office/drawing/2014/main" id="{769848ED-A1D9-4D6F-AC16-5512562B47A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24254" y="6101202"/>
            <a:ext cx="748358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opLineRight">
            <a:extLst>
              <a:ext uri="{FF2B5EF4-FFF2-40B4-BE49-F238E27FC236}">
                <a16:creationId xmlns:a16="http://schemas.microsoft.com/office/drawing/2014/main" id="{9DD5C457-8894-4C00-BE39-CE61754727F6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8618744" y="1117339"/>
            <a:ext cx="23764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Left">
            <a:extLst>
              <a:ext uri="{FF2B5EF4-FFF2-40B4-BE49-F238E27FC236}">
                <a16:creationId xmlns:a16="http://schemas.microsoft.com/office/drawing/2014/main" id="{8B2884B5-93FA-4ECC-9065-3398231F02FC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24254" y="1117339"/>
            <a:ext cx="748358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24254" y="162804"/>
            <a:ext cx="7483588" cy="691557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24254" y="836393"/>
            <a:ext cx="7483588" cy="28094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701" b="0">
                <a:solidFill>
                  <a:schemeClr val="tx1"/>
                </a:solidFill>
              </a:defRPr>
            </a:lvl1pPr>
            <a:lvl2pPr marL="432100" indent="0" algn="ctr">
              <a:buNone/>
              <a:defRPr sz="1890"/>
            </a:lvl2pPr>
            <a:lvl3pPr marL="864199" indent="0" algn="ctr">
              <a:buNone/>
              <a:defRPr sz="1701"/>
            </a:lvl3pPr>
            <a:lvl4pPr marL="1296299" indent="0" algn="ctr">
              <a:buNone/>
              <a:defRPr sz="1512"/>
            </a:lvl4pPr>
            <a:lvl5pPr marL="1728399" indent="0" algn="ctr">
              <a:buNone/>
              <a:defRPr sz="1512"/>
            </a:lvl5pPr>
            <a:lvl6pPr marL="2160499" indent="0" algn="ctr">
              <a:buNone/>
              <a:defRPr sz="1512"/>
            </a:lvl6pPr>
            <a:lvl7pPr marL="2592598" indent="0" algn="ctr">
              <a:buNone/>
              <a:defRPr sz="1512"/>
            </a:lvl7pPr>
            <a:lvl8pPr marL="3024698" indent="0" algn="ctr">
              <a:buNone/>
              <a:defRPr sz="1512"/>
            </a:lvl8pPr>
            <a:lvl9pPr marL="3456798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24254" y="6146485"/>
            <a:ext cx="6877958" cy="1163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864199" rtl="0" eaLnBrk="1" fontAlgn="auto" latinLnBrk="0" hangingPunct="1">
              <a:lnSpc>
                <a:spcPct val="100000"/>
              </a:lnSpc>
              <a:spcBef>
                <a:spcPts val="284"/>
              </a:spcBef>
              <a:spcAft>
                <a:spcPts val="284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75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1E771D75-4092-4C08-B152-0A8A51C4AB5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8615631" y="84440"/>
            <a:ext cx="2385070" cy="116385"/>
          </a:xfrm>
        </p:spPr>
        <p:txBody>
          <a:bodyPr anchor="ctr" anchorCtr="0">
            <a:spAutoFit/>
          </a:bodyPr>
          <a:lstStyle>
            <a:lvl1pPr algn="r">
              <a:defRPr sz="756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DC8DD1-E06C-8A4A-8188-B5C77403ACA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311" y="191571"/>
            <a:ext cx="800990" cy="479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C832ED-61CD-5B43-B7BA-C7F01178185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26" y="221614"/>
            <a:ext cx="969815" cy="3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68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think-cell Slide" r:id="rId11" imgW="305" imgH="303" progId="TCLayout.ActiveDocument.1">
                  <p:embed/>
                </p:oleObj>
              </mc:Choice>
              <mc:Fallback>
                <p:oleObj name="think-cell Slide" r:id="rId11" imgW="305" imgH="303" progId="TCLayout.ActiveDocument.1">
                  <p:embed/>
                  <p:pic>
                    <p:nvPicPr>
                      <p:cNvPr id="3" name="אובייקט 2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" name="BottomLine">
            <a:extLst>
              <a:ext uri="{FF2B5EF4-FFF2-40B4-BE49-F238E27FC236}">
                <a16:creationId xmlns:a16="http://schemas.microsoft.com/office/drawing/2014/main" id="{1A205B6C-F79D-4193-9FCF-230AF1D51716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524255" y="6101202"/>
            <a:ext cx="1047356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">
            <a:extLst>
              <a:ext uri="{FF2B5EF4-FFF2-40B4-BE49-F238E27FC236}">
                <a16:creationId xmlns:a16="http://schemas.microsoft.com/office/drawing/2014/main" id="{CB6CF5F8-7994-4E97-9AE6-6C98CE30967C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524255" y="1117339"/>
            <a:ext cx="1047356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LogoText">
            <a:extLst>
              <a:ext uri="{FF2B5EF4-FFF2-40B4-BE49-F238E27FC236}">
                <a16:creationId xmlns:a16="http://schemas.microsoft.com/office/drawing/2014/main" id="{B789CE62-716F-47B1-B8FE-60436A1FA5A7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black">
          <a:xfrm>
            <a:off x="10106249" y="6144322"/>
            <a:ext cx="30458" cy="130933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864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5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0690926" y="6143730"/>
            <a:ext cx="307615" cy="1309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772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5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772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5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24255" y="165602"/>
            <a:ext cx="10473566" cy="935455"/>
          </a:xfrm>
        </p:spPr>
        <p:txBody>
          <a:bodyPr vert="horz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24254" y="6146485"/>
            <a:ext cx="6877958" cy="1163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756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BAF19FD1-F55B-47CA-98C2-847FF06FB46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6763458" y="84440"/>
            <a:ext cx="4234363" cy="116385"/>
          </a:xfrm>
        </p:spPr>
        <p:txBody>
          <a:bodyPr anchor="ctr" anchorCtr="0">
            <a:spAutoFit/>
          </a:bodyPr>
          <a:lstStyle>
            <a:lvl1pPr algn="r">
              <a:defRPr sz="756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3A4338-A791-AB4E-8BAA-21CABE2524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311" y="191571"/>
            <a:ext cx="800990" cy="47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9E893F-DFC7-4640-A8A8-ED09CA39669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26" y="221614"/>
            <a:ext cx="969815" cy="3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00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106249" y="6144322"/>
            <a:ext cx="30458" cy="130933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864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5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0690926" y="6143730"/>
            <a:ext cx="307615" cy="1309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772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5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772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5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24254" y="6146485"/>
            <a:ext cx="6877958" cy="1163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756" dirty="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6763458" y="84440"/>
            <a:ext cx="4234363" cy="116385"/>
          </a:xfrm>
        </p:spPr>
        <p:txBody>
          <a:bodyPr anchor="ctr" anchorCtr="0">
            <a:spAutoFit/>
          </a:bodyPr>
          <a:lstStyle>
            <a:lvl1pPr algn="r">
              <a:defRPr sz="756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FAFFE0-FFCE-DD40-A086-23E064CB00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311" y="191571"/>
            <a:ext cx="800990" cy="479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84540-FD1A-664C-B41B-75DBDF90CF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26" y="221614"/>
            <a:ext cx="969815" cy="3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5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440260" y="1061049"/>
            <a:ext cx="8641556" cy="2257166"/>
          </a:xfrm>
        </p:spPr>
        <p:txBody>
          <a:bodyPr anchor="b"/>
          <a:lstStyle>
            <a:lvl1pPr algn="ctr">
              <a:defRPr sz="567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40260" y="3405260"/>
            <a:ext cx="8641556" cy="1565308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100" indent="0" algn="ctr">
              <a:buNone/>
              <a:defRPr sz="1890"/>
            </a:lvl2pPr>
            <a:lvl3pPr marL="864199" indent="0" algn="ctr">
              <a:buNone/>
              <a:defRPr sz="1701"/>
            </a:lvl3pPr>
            <a:lvl4pPr marL="1296299" indent="0" algn="ctr">
              <a:buNone/>
              <a:defRPr sz="1512"/>
            </a:lvl4pPr>
            <a:lvl5pPr marL="1728399" indent="0" algn="ctr">
              <a:buNone/>
              <a:defRPr sz="1512"/>
            </a:lvl5pPr>
            <a:lvl6pPr marL="2160499" indent="0" algn="ctr">
              <a:buNone/>
              <a:defRPr sz="1512"/>
            </a:lvl6pPr>
            <a:lvl7pPr marL="2592598" indent="0" algn="ctr">
              <a:buNone/>
              <a:defRPr sz="1512"/>
            </a:lvl7pPr>
            <a:lvl8pPr marL="3024698" indent="0" algn="ctr">
              <a:buNone/>
              <a:defRPr sz="1512"/>
            </a:lvl8pPr>
            <a:lvl9pPr marL="3456798" indent="0" algn="ctr">
              <a:buNone/>
              <a:defRPr sz="1512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A79F-B290-4121-9AB8-DFDABB673AE9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0154-57FC-4966-825C-87D319D32B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0057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A79F-B290-4121-9AB8-DFDABB673AE9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0154-57FC-4966-825C-87D319D32B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0588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6141" y="1616336"/>
            <a:ext cx="9937790" cy="2696893"/>
          </a:xfrm>
        </p:spPr>
        <p:txBody>
          <a:bodyPr anchor="b"/>
          <a:lstStyle>
            <a:lvl1pPr>
              <a:defRPr sz="567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86141" y="4338743"/>
            <a:ext cx="9937790" cy="1418232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A79F-B290-4121-9AB8-DFDABB673AE9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0154-57FC-4966-825C-87D319D32B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8777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792143" y="1725892"/>
            <a:ext cx="4896882" cy="411362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833050" y="1725892"/>
            <a:ext cx="4896882" cy="411362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A79F-B290-4121-9AB8-DFDABB673AE9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0154-57FC-4966-825C-87D319D32B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7977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3643" y="345179"/>
            <a:ext cx="9937790" cy="125314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93644" y="1589322"/>
            <a:ext cx="4874377" cy="77890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793644" y="2368224"/>
            <a:ext cx="4874377" cy="34833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833050" y="1589322"/>
            <a:ext cx="4898383" cy="77890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833050" y="2368224"/>
            <a:ext cx="4898383" cy="34833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A79F-B290-4121-9AB8-DFDABB673AE9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0154-57FC-4966-825C-87D319D32B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071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166153"/>
            <a:ext cx="9793764" cy="12876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747921"/>
            <a:ext cx="9793764" cy="141823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51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A79F-B290-4121-9AB8-DFDABB673AE9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0154-57FC-4966-825C-87D319D32B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030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A79F-B290-4121-9AB8-DFDABB673AE9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0154-57FC-4966-825C-87D319D32B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3878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3644" y="432223"/>
            <a:ext cx="3716169" cy="1512782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898383" y="933483"/>
            <a:ext cx="5833050" cy="4607381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93644" y="1945005"/>
            <a:ext cx="3716169" cy="3603362"/>
          </a:xfrm>
        </p:spPr>
        <p:txBody>
          <a:bodyPr/>
          <a:lstStyle>
            <a:lvl1pPr marL="0" indent="0">
              <a:buNone/>
              <a:defRPr sz="1512"/>
            </a:lvl1pPr>
            <a:lvl2pPr marL="432100" indent="0">
              <a:buNone/>
              <a:defRPr sz="1323"/>
            </a:lvl2pPr>
            <a:lvl3pPr marL="864199" indent="0">
              <a:buNone/>
              <a:defRPr sz="1134"/>
            </a:lvl3pPr>
            <a:lvl4pPr marL="1296299" indent="0">
              <a:buNone/>
              <a:defRPr sz="945"/>
            </a:lvl4pPr>
            <a:lvl5pPr marL="1728399" indent="0">
              <a:buNone/>
              <a:defRPr sz="945"/>
            </a:lvl5pPr>
            <a:lvl6pPr marL="2160499" indent="0">
              <a:buNone/>
              <a:defRPr sz="945"/>
            </a:lvl6pPr>
            <a:lvl7pPr marL="2592598" indent="0">
              <a:buNone/>
              <a:defRPr sz="945"/>
            </a:lvl7pPr>
            <a:lvl8pPr marL="3024698" indent="0">
              <a:buNone/>
              <a:defRPr sz="945"/>
            </a:lvl8pPr>
            <a:lvl9pPr marL="3456798" indent="0">
              <a:buNone/>
              <a:defRPr sz="94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A79F-B290-4121-9AB8-DFDABB673AE9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0154-57FC-4966-825C-87D319D32B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901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3644" y="432223"/>
            <a:ext cx="3716169" cy="1512782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898383" y="933483"/>
            <a:ext cx="5833050" cy="4607381"/>
          </a:xfrm>
        </p:spPr>
        <p:txBody>
          <a:bodyPr/>
          <a:lstStyle>
            <a:lvl1pPr marL="0" indent="0">
              <a:buNone/>
              <a:defRPr sz="3024"/>
            </a:lvl1pPr>
            <a:lvl2pPr marL="432100" indent="0">
              <a:buNone/>
              <a:defRPr sz="2646"/>
            </a:lvl2pPr>
            <a:lvl3pPr marL="864199" indent="0">
              <a:buNone/>
              <a:defRPr sz="2268"/>
            </a:lvl3pPr>
            <a:lvl4pPr marL="1296299" indent="0">
              <a:buNone/>
              <a:defRPr sz="1890"/>
            </a:lvl4pPr>
            <a:lvl5pPr marL="1728399" indent="0">
              <a:buNone/>
              <a:defRPr sz="1890"/>
            </a:lvl5pPr>
            <a:lvl6pPr marL="2160499" indent="0">
              <a:buNone/>
              <a:defRPr sz="1890"/>
            </a:lvl6pPr>
            <a:lvl7pPr marL="2592598" indent="0">
              <a:buNone/>
              <a:defRPr sz="1890"/>
            </a:lvl7pPr>
            <a:lvl8pPr marL="3024698" indent="0">
              <a:buNone/>
              <a:defRPr sz="1890"/>
            </a:lvl8pPr>
            <a:lvl9pPr marL="3456798" indent="0">
              <a:buNone/>
              <a:defRPr sz="189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93644" y="1945005"/>
            <a:ext cx="3716169" cy="3603362"/>
          </a:xfrm>
        </p:spPr>
        <p:txBody>
          <a:bodyPr/>
          <a:lstStyle>
            <a:lvl1pPr marL="0" indent="0">
              <a:buNone/>
              <a:defRPr sz="1512"/>
            </a:lvl1pPr>
            <a:lvl2pPr marL="432100" indent="0">
              <a:buNone/>
              <a:defRPr sz="1323"/>
            </a:lvl2pPr>
            <a:lvl3pPr marL="864199" indent="0">
              <a:buNone/>
              <a:defRPr sz="1134"/>
            </a:lvl3pPr>
            <a:lvl4pPr marL="1296299" indent="0">
              <a:buNone/>
              <a:defRPr sz="945"/>
            </a:lvl4pPr>
            <a:lvl5pPr marL="1728399" indent="0">
              <a:buNone/>
              <a:defRPr sz="945"/>
            </a:lvl5pPr>
            <a:lvl6pPr marL="2160499" indent="0">
              <a:buNone/>
              <a:defRPr sz="945"/>
            </a:lvl6pPr>
            <a:lvl7pPr marL="2592598" indent="0">
              <a:buNone/>
              <a:defRPr sz="945"/>
            </a:lvl7pPr>
            <a:lvl8pPr marL="3024698" indent="0">
              <a:buNone/>
              <a:defRPr sz="945"/>
            </a:lvl8pPr>
            <a:lvl9pPr marL="3456798" indent="0">
              <a:buNone/>
              <a:defRPr sz="94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A79F-B290-4121-9AB8-DFDABB673AE9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0154-57FC-4966-825C-87D319D32B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8813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A79F-B290-4121-9AB8-DFDABB673AE9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0154-57FC-4966-825C-87D319D32B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1999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245485" y="345179"/>
            <a:ext cx="2484447" cy="5494339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792143" y="345179"/>
            <a:ext cx="7309316" cy="549433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A79F-B290-4121-9AB8-DFDABB673AE9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0154-57FC-4966-825C-87D319D32B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8094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440260" y="1655067"/>
            <a:ext cx="8641556" cy="1663148"/>
          </a:xfrm>
          <a:prstGeom prst="rect">
            <a:avLst/>
          </a:prstGeom>
        </p:spPr>
        <p:txBody>
          <a:bodyPr anchor="b"/>
          <a:lstStyle>
            <a:lvl1pPr algn="ctr">
              <a:defRPr sz="5671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40260" y="3405260"/>
            <a:ext cx="8641556" cy="1565308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100" indent="0" algn="ctr">
              <a:buNone/>
              <a:defRPr sz="1890"/>
            </a:lvl2pPr>
            <a:lvl3pPr marL="864199" indent="0" algn="ctr">
              <a:buNone/>
              <a:defRPr sz="1701"/>
            </a:lvl3pPr>
            <a:lvl4pPr marL="1296299" indent="0" algn="ctr">
              <a:buNone/>
              <a:defRPr sz="1512"/>
            </a:lvl4pPr>
            <a:lvl5pPr marL="1728399" indent="0" algn="ctr">
              <a:buNone/>
              <a:defRPr sz="1512"/>
            </a:lvl5pPr>
            <a:lvl6pPr marL="2160499" indent="0" algn="ctr">
              <a:buNone/>
              <a:defRPr sz="1512"/>
            </a:lvl6pPr>
            <a:lvl7pPr marL="2592598" indent="0" algn="ctr">
              <a:buNone/>
              <a:defRPr sz="1512"/>
            </a:lvl7pPr>
            <a:lvl8pPr marL="3024698" indent="0" algn="ctr">
              <a:buNone/>
              <a:defRPr sz="1512"/>
            </a:lvl8pPr>
            <a:lvl9pPr marL="3456798" indent="0" algn="ctr">
              <a:buNone/>
              <a:defRPr sz="1512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4E02A84-C086-D547-A4CA-2C7FA1F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764A7C-DF0F-8342-97F3-79DEFF28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1A1B736-82FD-AC47-835A-DAE4929B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6554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EB5E-AC7D-7049-AA95-84AF03FA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83EB17-6E4E-0846-A4FA-AB87D5988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9ECFC-A22C-A148-87F7-677A9B49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5501A-AE03-024C-A338-ED309010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9296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5F7E139-494E-40F2-B3BB-42AE774D00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5F7E139-494E-40F2-B3BB-42AE774D00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69F9615F-AA69-42D1-8538-8BFDE4E7E9E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68" b="1" i="0" baseline="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D6EF29F3-D8FB-4B5A-9CF8-DA02470C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2" y="345178"/>
            <a:ext cx="10380553" cy="406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2268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081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6141" y="2650081"/>
            <a:ext cx="9937790" cy="1663148"/>
          </a:xfrm>
          <a:prstGeom prst="rect">
            <a:avLst/>
          </a:prstGeom>
        </p:spPr>
        <p:txBody>
          <a:bodyPr anchor="b"/>
          <a:lstStyle>
            <a:lvl1pPr>
              <a:defRPr sz="567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86141" y="4338743"/>
            <a:ext cx="9937790" cy="1418232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739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512782"/>
            <a:ext cx="5088916" cy="42787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512782"/>
            <a:ext cx="5088916" cy="42787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90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B04A0AA-8190-4C42-9AE9-CB34C1BEE6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B04A0AA-8190-4C42-9AE9-CB34C1BEE6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BE11E1E-2AEB-45E1-AC83-DE22467F73F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68" b="1" i="0" baseline="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792143" y="1725892"/>
            <a:ext cx="4896882" cy="411362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833050" y="1725892"/>
            <a:ext cx="4896882" cy="411362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t>‹#›</a:t>
            </a:fld>
            <a:endParaRPr lang="he-IL"/>
          </a:p>
        </p:txBody>
      </p:sp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76BAE87B-E512-41B0-8AAD-6679F5709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2" y="345178"/>
            <a:ext cx="10380553" cy="406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2268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830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3192885-4814-4B7D-82FF-D1FFA04AFA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3192885-4814-4B7D-82FF-D1FFA04AFA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C018F99F-76B4-4D87-ACA7-BF7BC0BEB29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79" b="1" i="0" baseline="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93644" y="1589322"/>
            <a:ext cx="4874377" cy="77890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793644" y="2368224"/>
            <a:ext cx="4874377" cy="34833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833050" y="1589322"/>
            <a:ext cx="4898383" cy="77890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833050" y="2368224"/>
            <a:ext cx="4898383" cy="34833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Title Placeholder 7">
            <a:extLst>
              <a:ext uri="{FF2B5EF4-FFF2-40B4-BE49-F238E27FC236}">
                <a16:creationId xmlns:a16="http://schemas.microsoft.com/office/drawing/2014/main" id="{B3ED96C2-06C1-411A-BDBB-1670972A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2" y="345179"/>
            <a:ext cx="10380553" cy="406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>
                <a:solidFill>
                  <a:srgbClr val="1389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0445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C05CA62-FBFF-49E9-A427-6C9D5C72C2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C05CA62-FBFF-49E9-A427-6C9D5C72C2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9BBC28B-F685-4B64-9177-A55E556E2B8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79" b="1" i="0" baseline="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E9ED20FD-0DD6-4349-B0A9-A25F0C69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2" y="345179"/>
            <a:ext cx="10380553" cy="406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>
                <a:solidFill>
                  <a:srgbClr val="1389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7814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3A0E54-5896-4EDF-AF4C-1CC1B8695C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3A0E54-5896-4EDF-AF4C-1CC1B8695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4AE6276-9F54-4A52-A8FB-34312D42D0E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79" b="1" i="0" baseline="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5AFFFE11-D753-4D58-94CA-4A0828C4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2" y="345179"/>
            <a:ext cx="10380553" cy="406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>
                <a:solidFill>
                  <a:srgbClr val="1389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4332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3A0E54-5896-4EDF-AF4C-1CC1B8695C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3A0E54-5896-4EDF-AF4C-1CC1B8695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B29F4B-A31C-40E4-BB89-598832B2D2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79" b="1" i="0" baseline="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A3AF6-7747-4F28-A3B4-33FB575D63AA}"/>
              </a:ext>
            </a:extLst>
          </p:cNvPr>
          <p:cNvSpPr/>
          <p:nvPr userDrawn="1"/>
        </p:nvSpPr>
        <p:spPr>
          <a:xfrm>
            <a:off x="6529176" y="3002"/>
            <a:ext cx="4992899" cy="6480348"/>
          </a:xfrm>
          <a:prstGeom prst="rect">
            <a:avLst/>
          </a:prstGeom>
          <a:solidFill>
            <a:srgbClr val="1389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5AFFFE11-D753-4D58-94CA-4A0828C4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94" y="345179"/>
            <a:ext cx="4547502" cy="4064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8391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3A0E54-5896-4EDF-AF4C-1CC1B8695C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3A0E54-5896-4EDF-AF4C-1CC1B8695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B29F4B-A31C-40E4-BB89-598832B2D2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68" b="1" i="0" baseline="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A3AF6-7747-4F28-A3B4-33FB575D63AA}"/>
              </a:ext>
            </a:extLst>
          </p:cNvPr>
          <p:cNvSpPr/>
          <p:nvPr userDrawn="1"/>
        </p:nvSpPr>
        <p:spPr>
          <a:xfrm>
            <a:off x="6089096" y="0"/>
            <a:ext cx="5432979" cy="64803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5AFFFE11-D753-4D58-94CA-4A0828C4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157" y="345178"/>
            <a:ext cx="4747538" cy="4064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>
                <a:solidFill>
                  <a:srgbClr val="1389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048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3A0E54-5896-4EDF-AF4C-1CC1B8695C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3A0E54-5896-4EDF-AF4C-1CC1B8695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B29F4B-A31C-40E4-BB89-598832B2D2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79" b="1" i="0" baseline="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A3AF6-7747-4F28-A3B4-33FB575D63AA}"/>
              </a:ext>
            </a:extLst>
          </p:cNvPr>
          <p:cNvSpPr/>
          <p:nvPr userDrawn="1"/>
        </p:nvSpPr>
        <p:spPr>
          <a:xfrm>
            <a:off x="3720670" y="3002"/>
            <a:ext cx="7801405" cy="6480348"/>
          </a:xfrm>
          <a:prstGeom prst="rect">
            <a:avLst/>
          </a:prstGeom>
          <a:solidFill>
            <a:srgbClr val="1389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5AFFFE11-D753-4D58-94CA-4A0828C4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299" y="345179"/>
            <a:ext cx="3963396" cy="4064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455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3A0E54-5896-4EDF-AF4C-1CC1B8695C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3A0E54-5896-4EDF-AF4C-1CC1B8695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B29F4B-A31C-40E4-BB89-598832B2D2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79" b="1" i="0" baseline="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A3AF6-7747-4F28-A3B4-33FB575D63AA}"/>
              </a:ext>
            </a:extLst>
          </p:cNvPr>
          <p:cNvSpPr/>
          <p:nvPr userDrawn="1"/>
        </p:nvSpPr>
        <p:spPr>
          <a:xfrm>
            <a:off x="3720670" y="3002"/>
            <a:ext cx="7801405" cy="64803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5AFFFE11-D753-4D58-94CA-4A0828C4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299" y="345179"/>
            <a:ext cx="3963396" cy="4064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>
                <a:solidFill>
                  <a:srgbClr val="1389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2430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3644" y="1015007"/>
            <a:ext cx="3716169" cy="929998"/>
          </a:xfrm>
          <a:prstGeom prst="rect">
            <a:avLst/>
          </a:prstGeom>
        </p:spPr>
        <p:txBody>
          <a:bodyPr anchor="b"/>
          <a:lstStyle>
            <a:lvl1pPr>
              <a:defRPr sz="3024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898383" y="933483"/>
            <a:ext cx="5833050" cy="4607381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93644" y="1945005"/>
            <a:ext cx="3716169" cy="3603362"/>
          </a:xfrm>
        </p:spPr>
        <p:txBody>
          <a:bodyPr/>
          <a:lstStyle>
            <a:lvl1pPr marL="0" indent="0">
              <a:buNone/>
              <a:defRPr sz="1512"/>
            </a:lvl1pPr>
            <a:lvl2pPr marL="432100" indent="0">
              <a:buNone/>
              <a:defRPr sz="1323"/>
            </a:lvl2pPr>
            <a:lvl3pPr marL="864199" indent="0">
              <a:buNone/>
              <a:defRPr sz="1134"/>
            </a:lvl3pPr>
            <a:lvl4pPr marL="1296299" indent="0">
              <a:buNone/>
              <a:defRPr sz="945"/>
            </a:lvl4pPr>
            <a:lvl5pPr marL="1728399" indent="0">
              <a:buNone/>
              <a:defRPr sz="945"/>
            </a:lvl5pPr>
            <a:lvl6pPr marL="2160499" indent="0">
              <a:buNone/>
              <a:defRPr sz="945"/>
            </a:lvl6pPr>
            <a:lvl7pPr marL="2592598" indent="0">
              <a:buNone/>
              <a:defRPr sz="945"/>
            </a:lvl7pPr>
            <a:lvl8pPr marL="3024698" indent="0">
              <a:buNone/>
              <a:defRPr sz="945"/>
            </a:lvl8pPr>
            <a:lvl9pPr marL="3456798" indent="0">
              <a:buNone/>
              <a:defRPr sz="94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6996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3644" y="1015007"/>
            <a:ext cx="3716169" cy="929998"/>
          </a:xfrm>
          <a:prstGeom prst="rect">
            <a:avLst/>
          </a:prstGeom>
        </p:spPr>
        <p:txBody>
          <a:bodyPr anchor="b"/>
          <a:lstStyle>
            <a:lvl1pPr>
              <a:defRPr sz="3024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898383" y="933483"/>
            <a:ext cx="5833050" cy="4607381"/>
          </a:xfrm>
        </p:spPr>
        <p:txBody>
          <a:bodyPr/>
          <a:lstStyle>
            <a:lvl1pPr marL="0" indent="0">
              <a:buNone/>
              <a:defRPr sz="3024"/>
            </a:lvl1pPr>
            <a:lvl2pPr marL="432100" indent="0">
              <a:buNone/>
              <a:defRPr sz="2646"/>
            </a:lvl2pPr>
            <a:lvl3pPr marL="864199" indent="0">
              <a:buNone/>
              <a:defRPr sz="2268"/>
            </a:lvl3pPr>
            <a:lvl4pPr marL="1296299" indent="0">
              <a:buNone/>
              <a:defRPr sz="1890"/>
            </a:lvl4pPr>
            <a:lvl5pPr marL="1728399" indent="0">
              <a:buNone/>
              <a:defRPr sz="1890"/>
            </a:lvl5pPr>
            <a:lvl6pPr marL="2160499" indent="0">
              <a:buNone/>
              <a:defRPr sz="1890"/>
            </a:lvl6pPr>
            <a:lvl7pPr marL="2592598" indent="0">
              <a:buNone/>
              <a:defRPr sz="1890"/>
            </a:lvl7pPr>
            <a:lvl8pPr marL="3024698" indent="0">
              <a:buNone/>
              <a:defRPr sz="1890"/>
            </a:lvl8pPr>
            <a:lvl9pPr marL="3456798" indent="0">
              <a:buNone/>
              <a:defRPr sz="189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93644" y="1945005"/>
            <a:ext cx="3716169" cy="3603362"/>
          </a:xfrm>
        </p:spPr>
        <p:txBody>
          <a:bodyPr/>
          <a:lstStyle>
            <a:lvl1pPr marL="0" indent="0">
              <a:buNone/>
              <a:defRPr sz="1512"/>
            </a:lvl1pPr>
            <a:lvl2pPr marL="432100" indent="0">
              <a:buNone/>
              <a:defRPr sz="1323"/>
            </a:lvl2pPr>
            <a:lvl3pPr marL="864199" indent="0">
              <a:buNone/>
              <a:defRPr sz="1134"/>
            </a:lvl3pPr>
            <a:lvl4pPr marL="1296299" indent="0">
              <a:buNone/>
              <a:defRPr sz="945"/>
            </a:lvl4pPr>
            <a:lvl5pPr marL="1728399" indent="0">
              <a:buNone/>
              <a:defRPr sz="945"/>
            </a:lvl5pPr>
            <a:lvl6pPr marL="2160499" indent="0">
              <a:buNone/>
              <a:defRPr sz="945"/>
            </a:lvl6pPr>
            <a:lvl7pPr marL="2592598" indent="0">
              <a:buNone/>
              <a:defRPr sz="945"/>
            </a:lvl7pPr>
            <a:lvl8pPr marL="3024698" indent="0">
              <a:buNone/>
              <a:defRPr sz="945"/>
            </a:lvl8pPr>
            <a:lvl9pPr marL="3456798" indent="0">
              <a:buNone/>
              <a:defRPr sz="94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966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51250"/>
            <a:ext cx="5090917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56062"/>
            <a:ext cx="5090917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451250"/>
            <a:ext cx="5092917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056062"/>
            <a:ext cx="5092917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60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9E132F2-8D28-413B-9AB1-3472D298A7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9E132F2-8D28-413B-9AB1-3472D298A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64E9320-AB3C-48FA-BDAD-695F5BD2AA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79" b="1" i="0" baseline="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0CFA352-B4B1-6149-9AE6-E1FDA4AA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C6FDE1F-E7F0-CB40-93FD-E8BC8A27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1D9021-37E1-064A-A81A-4D11AFD2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1" name="Title Placeholder 7">
            <a:extLst>
              <a:ext uri="{FF2B5EF4-FFF2-40B4-BE49-F238E27FC236}">
                <a16:creationId xmlns:a16="http://schemas.microsoft.com/office/drawing/2014/main" id="{E5C67867-FFE1-47BC-8B7D-59A3D5E7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2" y="345179"/>
            <a:ext cx="10380553" cy="406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>
                <a:solidFill>
                  <a:srgbClr val="1389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5033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0231141" y="345179"/>
            <a:ext cx="498791" cy="5494339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792143" y="345179"/>
            <a:ext cx="7309316" cy="549433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88674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3B74672-6208-4C99-BC75-47502CAE7D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3B74672-6208-4C99-BC75-47502CAE7D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570FCE-F675-4BEE-AE8E-65E27F479E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79" b="1" i="0" baseline="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Placeholder 7">
            <a:extLst>
              <a:ext uri="{FF2B5EF4-FFF2-40B4-BE49-F238E27FC236}">
                <a16:creationId xmlns:a16="http://schemas.microsoft.com/office/drawing/2014/main" id="{B64CAB9F-CC1A-441E-8642-028273C8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2" y="345179"/>
            <a:ext cx="10380553" cy="406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>
                <a:solidFill>
                  <a:srgbClr val="1389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31841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04D848E-8745-461E-B371-25166DFFC2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04D848E-8745-461E-B371-25166DFFC2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B8A76EF-8A07-48B6-9D35-5D56E52C81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79" b="1" i="0" baseline="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C009F-5BF5-4AE4-9BB6-53839182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B9EA4-995F-4479-889C-FB6D76C1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0FDB5-0FB2-43E7-BF03-0F620B8E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41DE7-0C70-4F34-B34A-C4515B030CAE}" type="slidenum">
              <a:rPr lang="en-IL" smtClean="0"/>
              <a:t>‹#›</a:t>
            </a:fld>
            <a:endParaRPr lang="en-IL"/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394FDFF0-C3DC-404D-A35F-CB702244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2" y="345179"/>
            <a:ext cx="10380553" cy="406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>
                <a:solidFill>
                  <a:srgbClr val="1389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60565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B342-856E-584E-9095-2E92824B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041E6-99BA-324D-8813-345F5089F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849F7-5274-AD45-92AA-F33703C7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378CD-9677-F84E-94CC-D68B89A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220FF-7899-6F44-AAE1-77D4DB05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E22C-347B-4F60-8A3F-A6111BCD9B9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695470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A3BF-0D3B-4CD3-9786-42277A1CAC7C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7139-3CB6-447B-B20B-CCFFC3A9531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לבן 6"/>
          <p:cNvSpPr/>
          <p:nvPr userDrawn="1"/>
        </p:nvSpPr>
        <p:spPr>
          <a:xfrm>
            <a:off x="0" y="0"/>
            <a:ext cx="11522075" cy="864447"/>
          </a:xfrm>
          <a:prstGeom prst="rect">
            <a:avLst/>
          </a:prstGeom>
          <a:solidFill>
            <a:srgbClr val="25457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01"/>
          </a:p>
        </p:txBody>
      </p:sp>
      <p:pic>
        <p:nvPicPr>
          <p:cNvPr id="8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1374" y="88868"/>
            <a:ext cx="710708" cy="6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6957" y="-583696"/>
            <a:ext cx="842022" cy="2009415"/>
          </a:xfrm>
          <a:prstGeom prst="rect">
            <a:avLst/>
          </a:prstGeom>
          <a:solidFill>
            <a:srgbClr val="25457B"/>
          </a:solidFill>
        </p:spPr>
      </p:pic>
    </p:spTree>
    <p:extLst>
      <p:ext uri="{BB962C8B-B14F-4D97-AF65-F5344CB8AC3E}">
        <p14:creationId xmlns:p14="http://schemas.microsoft.com/office/powerpoint/2010/main" val="26652785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440260" y="1061049"/>
            <a:ext cx="8641556" cy="2257166"/>
          </a:xfrm>
        </p:spPr>
        <p:txBody>
          <a:bodyPr anchor="b"/>
          <a:lstStyle>
            <a:lvl1pPr algn="ctr">
              <a:defRPr sz="567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40260" y="3405260"/>
            <a:ext cx="8641556" cy="1565308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100" indent="0" algn="ctr">
              <a:buNone/>
              <a:defRPr sz="1890"/>
            </a:lvl2pPr>
            <a:lvl3pPr marL="864199" indent="0" algn="ctr">
              <a:buNone/>
              <a:defRPr sz="1701"/>
            </a:lvl3pPr>
            <a:lvl4pPr marL="1296299" indent="0" algn="ctr">
              <a:buNone/>
              <a:defRPr sz="1512"/>
            </a:lvl4pPr>
            <a:lvl5pPr marL="1728399" indent="0" algn="ctr">
              <a:buNone/>
              <a:defRPr sz="1512"/>
            </a:lvl5pPr>
            <a:lvl6pPr marL="2160499" indent="0" algn="ctr">
              <a:buNone/>
              <a:defRPr sz="1512"/>
            </a:lvl6pPr>
            <a:lvl7pPr marL="2592598" indent="0" algn="ctr">
              <a:buNone/>
              <a:defRPr sz="1512"/>
            </a:lvl7pPr>
            <a:lvl8pPr marL="3024698" indent="0" algn="ctr">
              <a:buNone/>
              <a:defRPr sz="1512"/>
            </a:lvl8pPr>
            <a:lvl9pPr marL="3456798" indent="0" algn="ctr">
              <a:buNone/>
              <a:defRPr sz="1512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A444-1D14-4F2E-83BB-5F073551D8A4}" type="datetime8">
              <a:rPr lang="he-IL" smtClean="0"/>
              <a:t>22 אוגוסט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798-31BD-4698-ADF4-40442B150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14817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6C9B-09F6-4C95-993E-0C86366FC75A}" type="datetime8">
              <a:rPr lang="he-IL" smtClean="0"/>
              <a:t>22 אוגוסט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798-31BD-4698-ADF4-40442B150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14384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6142" y="1616338"/>
            <a:ext cx="9937790" cy="2696893"/>
          </a:xfrm>
        </p:spPr>
        <p:txBody>
          <a:bodyPr anchor="b"/>
          <a:lstStyle>
            <a:lvl1pPr>
              <a:defRPr sz="567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86142" y="4338745"/>
            <a:ext cx="9937790" cy="1418232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4BC8-E713-4746-BDA5-9C0BF6E91A09}" type="datetime8">
              <a:rPr lang="he-IL" smtClean="0"/>
              <a:t>22 אוגוסט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798-31BD-4698-ADF4-40442B150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08146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792143" y="1725892"/>
            <a:ext cx="4896882" cy="411362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833050" y="1725892"/>
            <a:ext cx="4896882" cy="411362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8143-213C-4A70-A464-7353322FAF18}" type="datetime8">
              <a:rPr lang="he-IL" smtClean="0"/>
              <a:t>22 אוגוסט 21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798-31BD-4698-ADF4-40442B150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150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916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3643" y="345181"/>
            <a:ext cx="9937790" cy="125314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93645" y="1589322"/>
            <a:ext cx="4874377" cy="77890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793645" y="2368224"/>
            <a:ext cx="4874377" cy="34833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833051" y="1589322"/>
            <a:ext cx="4898383" cy="77890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833051" y="2368224"/>
            <a:ext cx="4898383" cy="34833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F5DE-ADE5-462A-897D-A394A4F3BFD2}" type="datetime8">
              <a:rPr lang="he-IL" smtClean="0"/>
              <a:t>22 אוגוסט 21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798-31BD-4698-ADF4-40442B150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11670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6F62-0169-4E51-8B98-CDB3B16DF9BD}" type="datetime8">
              <a:rPr lang="he-IL" smtClean="0"/>
              <a:t>22 אוגוסט 21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798-31BD-4698-ADF4-40442B150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04042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981A-CBFE-4133-B277-5695787D62CB}" type="datetime8">
              <a:rPr lang="he-IL" smtClean="0"/>
              <a:t>22 אוגוסט 21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798-31BD-4698-ADF4-40442B150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19805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3644" y="432223"/>
            <a:ext cx="3716169" cy="1512782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898383" y="933485"/>
            <a:ext cx="5833050" cy="4607381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93644" y="1945005"/>
            <a:ext cx="3716169" cy="3603362"/>
          </a:xfrm>
        </p:spPr>
        <p:txBody>
          <a:bodyPr/>
          <a:lstStyle>
            <a:lvl1pPr marL="0" indent="0">
              <a:buNone/>
              <a:defRPr sz="1512"/>
            </a:lvl1pPr>
            <a:lvl2pPr marL="432100" indent="0">
              <a:buNone/>
              <a:defRPr sz="1323"/>
            </a:lvl2pPr>
            <a:lvl3pPr marL="864199" indent="0">
              <a:buNone/>
              <a:defRPr sz="1134"/>
            </a:lvl3pPr>
            <a:lvl4pPr marL="1296299" indent="0">
              <a:buNone/>
              <a:defRPr sz="945"/>
            </a:lvl4pPr>
            <a:lvl5pPr marL="1728399" indent="0">
              <a:buNone/>
              <a:defRPr sz="945"/>
            </a:lvl5pPr>
            <a:lvl6pPr marL="2160499" indent="0">
              <a:buNone/>
              <a:defRPr sz="945"/>
            </a:lvl6pPr>
            <a:lvl7pPr marL="2592598" indent="0">
              <a:buNone/>
              <a:defRPr sz="945"/>
            </a:lvl7pPr>
            <a:lvl8pPr marL="3024698" indent="0">
              <a:buNone/>
              <a:defRPr sz="945"/>
            </a:lvl8pPr>
            <a:lvl9pPr marL="3456798" indent="0">
              <a:buNone/>
              <a:defRPr sz="94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F66D-CE0A-48B0-BEDA-A0C5F2554FEB}" type="datetime8">
              <a:rPr lang="he-IL" smtClean="0"/>
              <a:t>22 אוגוסט 21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798-31BD-4698-ADF4-40442B150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96970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3644" y="432223"/>
            <a:ext cx="3716169" cy="1512782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898383" y="933485"/>
            <a:ext cx="5833050" cy="4607381"/>
          </a:xfrm>
        </p:spPr>
        <p:txBody>
          <a:bodyPr/>
          <a:lstStyle>
            <a:lvl1pPr marL="0" indent="0">
              <a:buNone/>
              <a:defRPr sz="3024"/>
            </a:lvl1pPr>
            <a:lvl2pPr marL="432100" indent="0">
              <a:buNone/>
              <a:defRPr sz="2646"/>
            </a:lvl2pPr>
            <a:lvl3pPr marL="864199" indent="0">
              <a:buNone/>
              <a:defRPr sz="2268"/>
            </a:lvl3pPr>
            <a:lvl4pPr marL="1296299" indent="0">
              <a:buNone/>
              <a:defRPr sz="1890"/>
            </a:lvl4pPr>
            <a:lvl5pPr marL="1728399" indent="0">
              <a:buNone/>
              <a:defRPr sz="1890"/>
            </a:lvl5pPr>
            <a:lvl6pPr marL="2160499" indent="0">
              <a:buNone/>
              <a:defRPr sz="1890"/>
            </a:lvl6pPr>
            <a:lvl7pPr marL="2592598" indent="0">
              <a:buNone/>
              <a:defRPr sz="1890"/>
            </a:lvl7pPr>
            <a:lvl8pPr marL="3024698" indent="0">
              <a:buNone/>
              <a:defRPr sz="1890"/>
            </a:lvl8pPr>
            <a:lvl9pPr marL="3456798" indent="0">
              <a:buNone/>
              <a:defRPr sz="189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93644" y="1945005"/>
            <a:ext cx="3716169" cy="3603362"/>
          </a:xfrm>
        </p:spPr>
        <p:txBody>
          <a:bodyPr/>
          <a:lstStyle>
            <a:lvl1pPr marL="0" indent="0">
              <a:buNone/>
              <a:defRPr sz="1512"/>
            </a:lvl1pPr>
            <a:lvl2pPr marL="432100" indent="0">
              <a:buNone/>
              <a:defRPr sz="1323"/>
            </a:lvl2pPr>
            <a:lvl3pPr marL="864199" indent="0">
              <a:buNone/>
              <a:defRPr sz="1134"/>
            </a:lvl3pPr>
            <a:lvl4pPr marL="1296299" indent="0">
              <a:buNone/>
              <a:defRPr sz="945"/>
            </a:lvl4pPr>
            <a:lvl5pPr marL="1728399" indent="0">
              <a:buNone/>
              <a:defRPr sz="945"/>
            </a:lvl5pPr>
            <a:lvl6pPr marL="2160499" indent="0">
              <a:buNone/>
              <a:defRPr sz="945"/>
            </a:lvl6pPr>
            <a:lvl7pPr marL="2592598" indent="0">
              <a:buNone/>
              <a:defRPr sz="945"/>
            </a:lvl7pPr>
            <a:lvl8pPr marL="3024698" indent="0">
              <a:buNone/>
              <a:defRPr sz="945"/>
            </a:lvl8pPr>
            <a:lvl9pPr marL="3456798" indent="0">
              <a:buNone/>
              <a:defRPr sz="94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DC1E-9470-4988-9B5A-771A18F376AC}" type="datetime8">
              <a:rPr lang="he-IL" smtClean="0"/>
              <a:t>22 אוגוסט 21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798-31BD-4698-ADF4-40442B150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3173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31CA-CC5E-41F4-AFEA-4EBE1AC38AED}" type="datetime8">
              <a:rPr lang="he-IL" smtClean="0"/>
              <a:t>22 אוגוסט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798-31BD-4698-ADF4-40442B150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8956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245486" y="345179"/>
            <a:ext cx="2484447" cy="5494339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792144" y="345179"/>
            <a:ext cx="7309316" cy="549433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F3D0-1102-4BD3-BD7D-8A9D4995A209}" type="datetime8">
              <a:rPr lang="he-IL" smtClean="0"/>
              <a:t>22 אוגוסט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0798-31BD-4698-ADF4-40442B150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96508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440260" y="1061049"/>
            <a:ext cx="8641556" cy="2257166"/>
          </a:xfrm>
        </p:spPr>
        <p:txBody>
          <a:bodyPr anchor="b"/>
          <a:lstStyle>
            <a:lvl1pPr algn="ctr">
              <a:defRPr sz="567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40260" y="3405260"/>
            <a:ext cx="8641556" cy="1565308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100" indent="0" algn="ctr">
              <a:buNone/>
              <a:defRPr sz="1890"/>
            </a:lvl2pPr>
            <a:lvl3pPr marL="864199" indent="0" algn="ctr">
              <a:buNone/>
              <a:defRPr sz="1701"/>
            </a:lvl3pPr>
            <a:lvl4pPr marL="1296299" indent="0" algn="ctr">
              <a:buNone/>
              <a:defRPr sz="1512"/>
            </a:lvl4pPr>
            <a:lvl5pPr marL="1728399" indent="0" algn="ctr">
              <a:buNone/>
              <a:defRPr sz="1512"/>
            </a:lvl5pPr>
            <a:lvl6pPr marL="2160499" indent="0" algn="ctr">
              <a:buNone/>
              <a:defRPr sz="1512"/>
            </a:lvl6pPr>
            <a:lvl7pPr marL="2592598" indent="0" algn="ctr">
              <a:buNone/>
              <a:defRPr sz="1512"/>
            </a:lvl7pPr>
            <a:lvl8pPr marL="3024698" indent="0" algn="ctr">
              <a:buNone/>
              <a:defRPr sz="1512"/>
            </a:lvl8pPr>
            <a:lvl9pPr marL="3456798" indent="0" algn="ctr">
              <a:buNone/>
              <a:defRPr sz="1512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7593-AABB-4ED2-A2FF-8909E413657D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ED04-7765-40FF-A13B-273D0AE43563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5457414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46296" y="345179"/>
            <a:ext cx="8236727" cy="873979"/>
          </a:xfrm>
        </p:spPr>
        <p:txBody>
          <a:bodyPr/>
          <a:lstStyle>
            <a:lvl1pPr algn="ctr">
              <a:defRPr sz="3024" b="1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1292-818A-4222-8316-FDD873C62F6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2EA7-06F1-4C08-BF97-5D2AC912F17C}" type="slidenum">
              <a:rPr lang="he-IL" altLang="he-IL"/>
              <a:pPr/>
              <a:t>‹#›</a:t>
            </a:fld>
            <a:endParaRPr lang="he-IL" altLang="he-IL"/>
          </a:p>
        </p:txBody>
      </p:sp>
      <p:pic>
        <p:nvPicPr>
          <p:cNvPr id="1026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39" y="256999"/>
            <a:ext cx="961835" cy="96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247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6141" y="1616336"/>
            <a:ext cx="9937790" cy="2696893"/>
          </a:xfrm>
        </p:spPr>
        <p:txBody>
          <a:bodyPr anchor="b"/>
          <a:lstStyle>
            <a:lvl1pPr>
              <a:defRPr sz="567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86141" y="4338743"/>
            <a:ext cx="9937790" cy="1418232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D947-809C-4024-AD43-EDE3108834FC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4A276-1420-4D39-AEE0-E636BCA90AC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1243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22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792143" y="1725892"/>
            <a:ext cx="4896882" cy="411362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833050" y="1725892"/>
            <a:ext cx="4896882" cy="411362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3E57-410D-4179-8FD7-713A162D6291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ED283-8070-4A3F-BBE1-F0B28A51D15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2272685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3643" y="345179"/>
            <a:ext cx="9937790" cy="125314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93644" y="1589322"/>
            <a:ext cx="4874377" cy="77890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793644" y="2368224"/>
            <a:ext cx="4874377" cy="34833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833050" y="1589322"/>
            <a:ext cx="4898383" cy="77890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833050" y="2368224"/>
            <a:ext cx="4898383" cy="34833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DA92-2237-4B6D-9C39-7D1D84EB4F3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0180-7F71-49E6-A96B-301CD547A56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0261441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0FB-0C2A-41C0-9A54-7E44BDCF429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618C-E093-4CDF-A742-A65F9FA5E36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451914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9400-9CFB-40DF-AF9F-09CBF0D441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78113-1BE8-4D3B-90BC-6C797C4AA13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8512763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3644" y="432223"/>
            <a:ext cx="3716169" cy="1512782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898383" y="933483"/>
            <a:ext cx="5833050" cy="4607381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93644" y="1945005"/>
            <a:ext cx="3716169" cy="3603362"/>
          </a:xfrm>
        </p:spPr>
        <p:txBody>
          <a:bodyPr/>
          <a:lstStyle>
            <a:lvl1pPr marL="0" indent="0">
              <a:buNone/>
              <a:defRPr sz="1512"/>
            </a:lvl1pPr>
            <a:lvl2pPr marL="432100" indent="0">
              <a:buNone/>
              <a:defRPr sz="1323"/>
            </a:lvl2pPr>
            <a:lvl3pPr marL="864199" indent="0">
              <a:buNone/>
              <a:defRPr sz="1134"/>
            </a:lvl3pPr>
            <a:lvl4pPr marL="1296299" indent="0">
              <a:buNone/>
              <a:defRPr sz="945"/>
            </a:lvl4pPr>
            <a:lvl5pPr marL="1728399" indent="0">
              <a:buNone/>
              <a:defRPr sz="945"/>
            </a:lvl5pPr>
            <a:lvl6pPr marL="2160499" indent="0">
              <a:buNone/>
              <a:defRPr sz="945"/>
            </a:lvl6pPr>
            <a:lvl7pPr marL="2592598" indent="0">
              <a:buNone/>
              <a:defRPr sz="945"/>
            </a:lvl7pPr>
            <a:lvl8pPr marL="3024698" indent="0">
              <a:buNone/>
              <a:defRPr sz="945"/>
            </a:lvl8pPr>
            <a:lvl9pPr marL="3456798" indent="0">
              <a:buNone/>
              <a:defRPr sz="94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5F8C-6BA5-4D99-B6BE-DCC52CD43D1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4BA0-2EDB-4F49-9F84-A9D2171D591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55676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3644" y="432223"/>
            <a:ext cx="3716169" cy="1512782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898383" y="933483"/>
            <a:ext cx="5833050" cy="4607381"/>
          </a:xfrm>
        </p:spPr>
        <p:txBody>
          <a:bodyPr rtlCol="1">
            <a:normAutofit/>
          </a:bodyPr>
          <a:lstStyle>
            <a:lvl1pPr marL="0" indent="0">
              <a:buNone/>
              <a:defRPr sz="3024"/>
            </a:lvl1pPr>
            <a:lvl2pPr marL="432100" indent="0">
              <a:buNone/>
              <a:defRPr sz="2646"/>
            </a:lvl2pPr>
            <a:lvl3pPr marL="864199" indent="0">
              <a:buNone/>
              <a:defRPr sz="2268"/>
            </a:lvl3pPr>
            <a:lvl4pPr marL="1296299" indent="0">
              <a:buNone/>
              <a:defRPr sz="1890"/>
            </a:lvl4pPr>
            <a:lvl5pPr marL="1728399" indent="0">
              <a:buNone/>
              <a:defRPr sz="1890"/>
            </a:lvl5pPr>
            <a:lvl6pPr marL="2160499" indent="0">
              <a:buNone/>
              <a:defRPr sz="1890"/>
            </a:lvl6pPr>
            <a:lvl7pPr marL="2592598" indent="0">
              <a:buNone/>
              <a:defRPr sz="1890"/>
            </a:lvl7pPr>
            <a:lvl8pPr marL="3024698" indent="0">
              <a:buNone/>
              <a:defRPr sz="1890"/>
            </a:lvl8pPr>
            <a:lvl9pPr marL="3456798" indent="0">
              <a:buNone/>
              <a:defRPr sz="189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93644" y="1945005"/>
            <a:ext cx="3716169" cy="3603362"/>
          </a:xfrm>
        </p:spPr>
        <p:txBody>
          <a:bodyPr/>
          <a:lstStyle>
            <a:lvl1pPr marL="0" indent="0">
              <a:buNone/>
              <a:defRPr sz="1512"/>
            </a:lvl1pPr>
            <a:lvl2pPr marL="432100" indent="0">
              <a:buNone/>
              <a:defRPr sz="1323"/>
            </a:lvl2pPr>
            <a:lvl3pPr marL="864199" indent="0">
              <a:buNone/>
              <a:defRPr sz="1134"/>
            </a:lvl3pPr>
            <a:lvl4pPr marL="1296299" indent="0">
              <a:buNone/>
              <a:defRPr sz="945"/>
            </a:lvl4pPr>
            <a:lvl5pPr marL="1728399" indent="0">
              <a:buNone/>
              <a:defRPr sz="945"/>
            </a:lvl5pPr>
            <a:lvl6pPr marL="2160499" indent="0">
              <a:buNone/>
              <a:defRPr sz="945"/>
            </a:lvl6pPr>
            <a:lvl7pPr marL="2592598" indent="0">
              <a:buNone/>
              <a:defRPr sz="945"/>
            </a:lvl7pPr>
            <a:lvl8pPr marL="3024698" indent="0">
              <a:buNone/>
              <a:defRPr sz="945"/>
            </a:lvl8pPr>
            <a:lvl9pPr marL="3456798" indent="0">
              <a:buNone/>
              <a:defRPr sz="94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D8FE-A8EC-472D-97E0-48C1EBFD179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2108-6D34-4C5B-9DAA-9382600CF990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1650035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B7DE-C65B-4953-88C6-2438B35D5C0F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95EC-4FD5-4923-8DB9-5C3F53CE90D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001018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245485" y="345179"/>
            <a:ext cx="2484447" cy="5494339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792143" y="345179"/>
            <a:ext cx="7309316" cy="549433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5DBE-6BB9-4B40-9CAD-BACF396B0409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A1AF0-8F0C-4ED2-9B79-6E768131EFC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7623844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1946296" y="345179"/>
            <a:ext cx="8236727" cy="87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24" b="1">
                <a:solidFill>
                  <a:schemeClr val="lt1"/>
                </a:solidFill>
              </a:defRPr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792143" y="1725892"/>
            <a:ext cx="9937790" cy="411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32100" lvl="0" indent="-324075" algn="r" rtl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64199" lvl="1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96299" lvl="2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28399" lvl="3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160499" lvl="4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592598" lvl="5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24698" lvl="6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56798" lvl="7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88897" lvl="8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dt" idx="10"/>
          </p:nvPr>
        </p:nvSpPr>
        <p:spPr>
          <a:xfrm>
            <a:off x="8137465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ftr" idx="11"/>
          </p:nvPr>
        </p:nvSpPr>
        <p:spPr>
          <a:xfrm>
            <a:off x="3816688" y="6009106"/>
            <a:ext cx="3888700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792143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  <p:pic>
        <p:nvPicPr>
          <p:cNvPr id="22" name="Google Shape;22;p13" descr="תפקידי האגף לשעת חירום, משרד הבריאות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61839" y="256999"/>
            <a:ext cx="961835" cy="962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6934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792143" y="384118"/>
            <a:ext cx="9937790" cy="80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792143" y="1725892"/>
            <a:ext cx="4896882" cy="411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32100" lvl="0" indent="-324075" algn="r" rtl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64199" lvl="1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96299" lvl="2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28399" lvl="3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160499" lvl="4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592598" lvl="5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24698" lvl="6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56798" lvl="7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88897" lvl="8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5833050" y="1725892"/>
            <a:ext cx="4896882" cy="411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32100" lvl="0" indent="-324075" algn="r" rtl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64199" lvl="1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96299" lvl="2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28399" lvl="3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160499" lvl="4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592598" lvl="5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24698" lvl="6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56798" lvl="7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88897" lvl="8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8137465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3816688" y="6009106"/>
            <a:ext cx="3888700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792143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125250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58133"/>
            <a:ext cx="3790683" cy="10985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58134"/>
            <a:ext cx="6441160" cy="55333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356701"/>
            <a:ext cx="3790683" cy="44347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953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793643" y="345179"/>
            <a:ext cx="9937790" cy="125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793644" y="1589322"/>
            <a:ext cx="4874377" cy="7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32100" lvl="0" indent="-216050" algn="r" rtl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268" b="1"/>
            </a:lvl1pPr>
            <a:lvl2pPr marL="864199" lvl="1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90" b="1"/>
            </a:lvl2pPr>
            <a:lvl3pPr marL="1296299" lvl="2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01" b="1"/>
            </a:lvl3pPr>
            <a:lvl4pPr marL="1728399" lvl="3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 b="1"/>
            </a:lvl4pPr>
            <a:lvl5pPr marL="2160499" lvl="4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 b="1"/>
            </a:lvl5pPr>
            <a:lvl6pPr marL="2592598" lvl="5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 b="1"/>
            </a:lvl6pPr>
            <a:lvl7pPr marL="3024698" lvl="6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 b="1"/>
            </a:lvl7pPr>
            <a:lvl8pPr marL="3456798" lvl="7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 b="1"/>
            </a:lvl8pPr>
            <a:lvl9pPr marL="3888897" lvl="8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793644" y="2368224"/>
            <a:ext cx="4874377" cy="3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32100" lvl="0" indent="-324075" algn="r" rtl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64199" lvl="1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96299" lvl="2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28399" lvl="3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160499" lvl="4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592598" lvl="5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24698" lvl="6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56798" lvl="7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88897" lvl="8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3"/>
          </p:nvPr>
        </p:nvSpPr>
        <p:spPr>
          <a:xfrm>
            <a:off x="5833050" y="1589322"/>
            <a:ext cx="4898383" cy="7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32100" lvl="0" indent="-216050" algn="r" rtl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268" b="1"/>
            </a:lvl1pPr>
            <a:lvl2pPr marL="864199" lvl="1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90" b="1"/>
            </a:lvl2pPr>
            <a:lvl3pPr marL="1296299" lvl="2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01" b="1"/>
            </a:lvl3pPr>
            <a:lvl4pPr marL="1728399" lvl="3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 b="1"/>
            </a:lvl4pPr>
            <a:lvl5pPr marL="2160499" lvl="4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 b="1"/>
            </a:lvl5pPr>
            <a:lvl6pPr marL="2592598" lvl="5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 b="1"/>
            </a:lvl6pPr>
            <a:lvl7pPr marL="3024698" lvl="6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 b="1"/>
            </a:lvl7pPr>
            <a:lvl8pPr marL="3456798" lvl="7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 b="1"/>
            </a:lvl8pPr>
            <a:lvl9pPr marL="3888897" lvl="8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4"/>
          </p:nvPr>
        </p:nvSpPr>
        <p:spPr>
          <a:xfrm>
            <a:off x="5833050" y="2368224"/>
            <a:ext cx="4898383" cy="3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32100" lvl="0" indent="-324075" algn="r" rtl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64199" lvl="1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96299" lvl="2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28399" lvl="3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160499" lvl="4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592598" lvl="5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24698" lvl="6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56798" lvl="7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88897" lvl="8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dt" idx="10"/>
          </p:nvPr>
        </p:nvSpPr>
        <p:spPr>
          <a:xfrm>
            <a:off x="8137465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ftr" idx="11"/>
          </p:nvPr>
        </p:nvSpPr>
        <p:spPr>
          <a:xfrm>
            <a:off x="3816688" y="6009106"/>
            <a:ext cx="3888700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sldNum" idx="12"/>
          </p:nvPr>
        </p:nvSpPr>
        <p:spPr>
          <a:xfrm>
            <a:off x="792143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2798701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כותרת בלבד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792143" y="384118"/>
            <a:ext cx="9937790" cy="80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dt" idx="10"/>
          </p:nvPr>
        </p:nvSpPr>
        <p:spPr>
          <a:xfrm>
            <a:off x="8137465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ftr" idx="11"/>
          </p:nvPr>
        </p:nvSpPr>
        <p:spPr>
          <a:xfrm>
            <a:off x="3816688" y="6009106"/>
            <a:ext cx="3888700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792143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38233002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ריק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>
            <a:off x="8137465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>
            <a:off x="3816688" y="6009106"/>
            <a:ext cx="3888700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792143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28211410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תוכן עם כיתוב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793644" y="432223"/>
            <a:ext cx="3716169" cy="151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24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4898383" y="933483"/>
            <a:ext cx="5833050" cy="460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32100" lvl="0" indent="-408094" algn="r" rtl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024"/>
            </a:lvl1pPr>
            <a:lvl2pPr marL="864199" lvl="1" indent="-384089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646"/>
            </a:lvl2pPr>
            <a:lvl3pPr marL="1296299" lvl="2" indent="-360083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268"/>
            </a:lvl3pPr>
            <a:lvl4pPr marL="1728399" lvl="3" indent="-336078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90"/>
            </a:lvl4pPr>
            <a:lvl5pPr marL="2160499" lvl="4" indent="-336078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90"/>
            </a:lvl5pPr>
            <a:lvl6pPr marL="2592598" lvl="5" indent="-336078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90"/>
            </a:lvl6pPr>
            <a:lvl7pPr marL="3024698" lvl="6" indent="-336078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90"/>
            </a:lvl7pPr>
            <a:lvl8pPr marL="3456798" lvl="7" indent="-336078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90"/>
            </a:lvl8pPr>
            <a:lvl9pPr marL="3888897" lvl="8" indent="-336078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90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2"/>
          </p:nvPr>
        </p:nvSpPr>
        <p:spPr>
          <a:xfrm>
            <a:off x="793644" y="1945005"/>
            <a:ext cx="3716169" cy="360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32100" lvl="0" indent="-216050" algn="r" rtl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/>
            </a:lvl1pPr>
            <a:lvl2pPr marL="864199" lvl="1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23"/>
            </a:lvl2pPr>
            <a:lvl3pPr marL="1296299" lvl="2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34"/>
            </a:lvl3pPr>
            <a:lvl4pPr marL="1728399" lvl="3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5"/>
            </a:lvl4pPr>
            <a:lvl5pPr marL="2160499" lvl="4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5"/>
            </a:lvl5pPr>
            <a:lvl6pPr marL="2592598" lvl="5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5"/>
            </a:lvl6pPr>
            <a:lvl7pPr marL="3024698" lvl="6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5"/>
            </a:lvl7pPr>
            <a:lvl8pPr marL="3456798" lvl="7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5"/>
            </a:lvl8pPr>
            <a:lvl9pPr marL="3888897" lvl="8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5"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dt" idx="10"/>
          </p:nvPr>
        </p:nvSpPr>
        <p:spPr>
          <a:xfrm>
            <a:off x="8137465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ftr" idx="11"/>
          </p:nvPr>
        </p:nvSpPr>
        <p:spPr>
          <a:xfrm>
            <a:off x="3816688" y="6009106"/>
            <a:ext cx="3888700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792143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15179712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תמונה עם כיתוב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>
            <a:spLocks noGrp="1"/>
          </p:cNvSpPr>
          <p:nvPr>
            <p:ph type="title"/>
          </p:nvPr>
        </p:nvSpPr>
        <p:spPr>
          <a:xfrm>
            <a:off x="793644" y="432223"/>
            <a:ext cx="3716169" cy="151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24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>
            <a:spLocks noGrp="1"/>
          </p:cNvSpPr>
          <p:nvPr>
            <p:ph type="pic" idx="2"/>
          </p:nvPr>
        </p:nvSpPr>
        <p:spPr>
          <a:xfrm>
            <a:off x="4898383" y="933483"/>
            <a:ext cx="5833050" cy="460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2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>
            <a:off x="793644" y="1945005"/>
            <a:ext cx="3716169" cy="360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32100" lvl="0" indent="-216050" algn="r" rtl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/>
            </a:lvl1pPr>
            <a:lvl2pPr marL="864199" lvl="1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23"/>
            </a:lvl2pPr>
            <a:lvl3pPr marL="1296299" lvl="2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34"/>
            </a:lvl3pPr>
            <a:lvl4pPr marL="1728399" lvl="3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5"/>
            </a:lvl4pPr>
            <a:lvl5pPr marL="2160499" lvl="4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5"/>
            </a:lvl5pPr>
            <a:lvl6pPr marL="2592598" lvl="5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5"/>
            </a:lvl6pPr>
            <a:lvl7pPr marL="3024698" lvl="6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5"/>
            </a:lvl7pPr>
            <a:lvl8pPr marL="3456798" lvl="7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5"/>
            </a:lvl8pPr>
            <a:lvl9pPr marL="3888897" lvl="8" indent="-216050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45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137465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816688" y="6009106"/>
            <a:ext cx="3888700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792143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17079493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כותרת וטקסט אנכי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792143" y="384118"/>
            <a:ext cx="9937790" cy="80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3704225" y="-1186190"/>
            <a:ext cx="4113626" cy="993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32100" lvl="0" indent="-324075" algn="r" rtl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64199" lvl="1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96299" lvl="2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28399" lvl="3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160499" lvl="4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592598" lvl="5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24698" lvl="6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56798" lvl="7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88897" lvl="8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137465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816688" y="6009106"/>
            <a:ext cx="3888700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792143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2503441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כותרת אנכית וטקסט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 rot="5400000">
            <a:off x="6740539" y="1850125"/>
            <a:ext cx="5494339" cy="248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 rot="5400000">
            <a:off x="1699631" y="-562310"/>
            <a:ext cx="5494339" cy="730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32100" lvl="0" indent="-324075" algn="r" rtl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64199" lvl="1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96299" lvl="2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28399" lvl="3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160499" lvl="4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592598" lvl="5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024698" lvl="6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56798" lvl="7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88897" lvl="8" indent="-324075" algn="r" rtl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137465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3816688" y="6009106"/>
            <a:ext cx="3888700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792143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1">
              <a:spcBef>
                <a:spcPts val="0"/>
              </a:spcBef>
              <a:buNone/>
              <a:defRPr sz="1134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41206386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440260" y="1061049"/>
            <a:ext cx="8641556" cy="2257166"/>
          </a:xfrm>
        </p:spPr>
        <p:txBody>
          <a:bodyPr anchor="b"/>
          <a:lstStyle>
            <a:lvl1pPr algn="ctr">
              <a:defRPr sz="567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40260" y="3405260"/>
            <a:ext cx="8641556" cy="1565308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100" indent="0" algn="ctr">
              <a:buNone/>
              <a:defRPr sz="1890"/>
            </a:lvl2pPr>
            <a:lvl3pPr marL="864199" indent="0" algn="ctr">
              <a:buNone/>
              <a:defRPr sz="1701"/>
            </a:lvl3pPr>
            <a:lvl4pPr marL="1296299" indent="0" algn="ctr">
              <a:buNone/>
              <a:defRPr sz="1512"/>
            </a:lvl4pPr>
            <a:lvl5pPr marL="1728399" indent="0" algn="ctr">
              <a:buNone/>
              <a:defRPr sz="1512"/>
            </a:lvl5pPr>
            <a:lvl6pPr marL="2160499" indent="0" algn="ctr">
              <a:buNone/>
              <a:defRPr sz="1512"/>
            </a:lvl6pPr>
            <a:lvl7pPr marL="2592598" indent="0" algn="ctr">
              <a:buNone/>
              <a:defRPr sz="1512"/>
            </a:lvl7pPr>
            <a:lvl8pPr marL="3024698" indent="0" algn="ctr">
              <a:buNone/>
              <a:defRPr sz="1512"/>
            </a:lvl8pPr>
            <a:lvl9pPr marL="3456798" indent="0" algn="ctr">
              <a:buNone/>
              <a:defRPr sz="1512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7593-AABB-4ED2-A2FF-8909E413657D}" type="datetimeFigureOut">
              <a:rPr lang="he-IL"/>
              <a:pPr>
                <a:defRPr/>
              </a:pPr>
              <a:t>י"ד/אלול/תשפ"א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ED04-7765-40FF-A13B-273D0AE43563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6456993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46296" y="345179"/>
            <a:ext cx="8236727" cy="873979"/>
          </a:xfrm>
        </p:spPr>
        <p:txBody>
          <a:bodyPr/>
          <a:lstStyle>
            <a:lvl1pPr algn="ctr">
              <a:defRPr sz="3024" b="1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1292-818A-4222-8316-FDD873C62F60}" type="datetimeFigureOut">
              <a:rPr lang="he-IL"/>
              <a:pPr>
                <a:defRPr/>
              </a:pPr>
              <a:t>י"ד/אלול/תשפ"א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2EA7-06F1-4C08-BF97-5D2AC912F17C}" type="slidenum">
              <a:rPr lang="he-IL" altLang="he-IL"/>
              <a:pPr/>
              <a:t>‹#›</a:t>
            </a:fld>
            <a:endParaRPr lang="he-IL" altLang="he-IL"/>
          </a:p>
        </p:txBody>
      </p:sp>
      <p:pic>
        <p:nvPicPr>
          <p:cNvPr id="1026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39" y="256999"/>
            <a:ext cx="961835" cy="96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534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6141" y="1616336"/>
            <a:ext cx="9937790" cy="2696893"/>
          </a:xfrm>
        </p:spPr>
        <p:txBody>
          <a:bodyPr anchor="b"/>
          <a:lstStyle>
            <a:lvl1pPr>
              <a:defRPr sz="567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86141" y="4338743"/>
            <a:ext cx="9937790" cy="1418232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D947-809C-4024-AD43-EDE3108834FC}" type="datetimeFigureOut">
              <a:rPr lang="he-IL"/>
              <a:pPr>
                <a:defRPr/>
              </a:pPr>
              <a:t>י"ד/אלול/תשפ"א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4A276-1420-4D39-AEE0-E636BCA90AC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10253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538345"/>
            <a:ext cx="6913245" cy="535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579299"/>
            <a:ext cx="6913245" cy="3890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074122"/>
            <a:ext cx="6913245" cy="760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799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792143" y="1725892"/>
            <a:ext cx="4896882" cy="411362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833050" y="1725892"/>
            <a:ext cx="4896882" cy="411362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3E57-410D-4179-8FD7-713A162D6291}" type="datetimeFigureOut">
              <a:rPr lang="he-IL"/>
              <a:pPr>
                <a:defRPr/>
              </a:pPr>
              <a:t>י"ד/אלול/תשפ"א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ED283-8070-4A3F-BBE1-F0B28A51D15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676994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3643" y="345179"/>
            <a:ext cx="9937790" cy="125314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93644" y="1589322"/>
            <a:ext cx="4874377" cy="77890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793644" y="2368224"/>
            <a:ext cx="4874377" cy="34833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833050" y="1589322"/>
            <a:ext cx="4898383" cy="77890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833050" y="2368224"/>
            <a:ext cx="4898383" cy="34833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DA92-2237-4B6D-9C39-7D1D84EB4F32}" type="datetimeFigureOut">
              <a:rPr lang="he-IL"/>
              <a:pPr>
                <a:defRPr/>
              </a:pPr>
              <a:t>י"ד/אלול/תשפ"א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0180-7F71-49E6-A96B-301CD547A56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7779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90FB-0C2A-41C0-9A54-7E44BDCF4294}" type="datetimeFigureOut">
              <a:rPr lang="he-IL"/>
              <a:pPr>
                <a:defRPr/>
              </a:pPr>
              <a:t>י"ד/אלול/תשפ"א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618C-E093-4CDF-A742-A65F9FA5E36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1585065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9400-9CFB-40DF-AF9F-09CBF0D44196}" type="datetimeFigureOut">
              <a:rPr lang="he-IL"/>
              <a:pPr>
                <a:defRPr/>
              </a:pPr>
              <a:t>י"ד/אלול/תשפ"א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78113-1BE8-4D3B-90BC-6C797C4AA13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2841239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3644" y="432223"/>
            <a:ext cx="3716169" cy="1512782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898383" y="933483"/>
            <a:ext cx="5833050" cy="4607381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93644" y="1945005"/>
            <a:ext cx="3716169" cy="3603362"/>
          </a:xfrm>
        </p:spPr>
        <p:txBody>
          <a:bodyPr/>
          <a:lstStyle>
            <a:lvl1pPr marL="0" indent="0">
              <a:buNone/>
              <a:defRPr sz="1512"/>
            </a:lvl1pPr>
            <a:lvl2pPr marL="432100" indent="0">
              <a:buNone/>
              <a:defRPr sz="1323"/>
            </a:lvl2pPr>
            <a:lvl3pPr marL="864199" indent="0">
              <a:buNone/>
              <a:defRPr sz="1134"/>
            </a:lvl3pPr>
            <a:lvl4pPr marL="1296299" indent="0">
              <a:buNone/>
              <a:defRPr sz="945"/>
            </a:lvl4pPr>
            <a:lvl5pPr marL="1728399" indent="0">
              <a:buNone/>
              <a:defRPr sz="945"/>
            </a:lvl5pPr>
            <a:lvl6pPr marL="2160499" indent="0">
              <a:buNone/>
              <a:defRPr sz="945"/>
            </a:lvl6pPr>
            <a:lvl7pPr marL="2592598" indent="0">
              <a:buNone/>
              <a:defRPr sz="945"/>
            </a:lvl7pPr>
            <a:lvl8pPr marL="3024698" indent="0">
              <a:buNone/>
              <a:defRPr sz="945"/>
            </a:lvl8pPr>
            <a:lvl9pPr marL="3456798" indent="0">
              <a:buNone/>
              <a:defRPr sz="94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5F8C-6BA5-4D99-B6BE-DCC52CD43D10}" type="datetimeFigureOut">
              <a:rPr lang="he-IL"/>
              <a:pPr>
                <a:defRPr/>
              </a:pPr>
              <a:t>י"ד/אלול/תשפ"א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4BA0-2EDB-4F49-9F84-A9D2171D591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286121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3644" y="432223"/>
            <a:ext cx="3716169" cy="1512782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898383" y="933483"/>
            <a:ext cx="5833050" cy="4607381"/>
          </a:xfrm>
        </p:spPr>
        <p:txBody>
          <a:bodyPr rtlCol="1">
            <a:normAutofit/>
          </a:bodyPr>
          <a:lstStyle>
            <a:lvl1pPr marL="0" indent="0">
              <a:buNone/>
              <a:defRPr sz="3024"/>
            </a:lvl1pPr>
            <a:lvl2pPr marL="432100" indent="0">
              <a:buNone/>
              <a:defRPr sz="2646"/>
            </a:lvl2pPr>
            <a:lvl3pPr marL="864199" indent="0">
              <a:buNone/>
              <a:defRPr sz="2268"/>
            </a:lvl3pPr>
            <a:lvl4pPr marL="1296299" indent="0">
              <a:buNone/>
              <a:defRPr sz="1890"/>
            </a:lvl4pPr>
            <a:lvl5pPr marL="1728399" indent="0">
              <a:buNone/>
              <a:defRPr sz="1890"/>
            </a:lvl5pPr>
            <a:lvl6pPr marL="2160499" indent="0">
              <a:buNone/>
              <a:defRPr sz="1890"/>
            </a:lvl6pPr>
            <a:lvl7pPr marL="2592598" indent="0">
              <a:buNone/>
              <a:defRPr sz="1890"/>
            </a:lvl7pPr>
            <a:lvl8pPr marL="3024698" indent="0">
              <a:buNone/>
              <a:defRPr sz="1890"/>
            </a:lvl8pPr>
            <a:lvl9pPr marL="3456798" indent="0">
              <a:buNone/>
              <a:defRPr sz="189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93644" y="1945005"/>
            <a:ext cx="3716169" cy="3603362"/>
          </a:xfrm>
        </p:spPr>
        <p:txBody>
          <a:bodyPr/>
          <a:lstStyle>
            <a:lvl1pPr marL="0" indent="0">
              <a:buNone/>
              <a:defRPr sz="1512"/>
            </a:lvl1pPr>
            <a:lvl2pPr marL="432100" indent="0">
              <a:buNone/>
              <a:defRPr sz="1323"/>
            </a:lvl2pPr>
            <a:lvl3pPr marL="864199" indent="0">
              <a:buNone/>
              <a:defRPr sz="1134"/>
            </a:lvl3pPr>
            <a:lvl4pPr marL="1296299" indent="0">
              <a:buNone/>
              <a:defRPr sz="945"/>
            </a:lvl4pPr>
            <a:lvl5pPr marL="1728399" indent="0">
              <a:buNone/>
              <a:defRPr sz="945"/>
            </a:lvl5pPr>
            <a:lvl6pPr marL="2160499" indent="0">
              <a:buNone/>
              <a:defRPr sz="945"/>
            </a:lvl6pPr>
            <a:lvl7pPr marL="2592598" indent="0">
              <a:buNone/>
              <a:defRPr sz="945"/>
            </a:lvl7pPr>
            <a:lvl8pPr marL="3024698" indent="0">
              <a:buNone/>
              <a:defRPr sz="945"/>
            </a:lvl8pPr>
            <a:lvl9pPr marL="3456798" indent="0">
              <a:buNone/>
              <a:defRPr sz="94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D8FE-A8EC-472D-97E0-48C1EBFD1796}" type="datetimeFigureOut">
              <a:rPr lang="he-IL"/>
              <a:pPr>
                <a:defRPr/>
              </a:pPr>
              <a:t>י"ד/אלול/תשפ"א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2108-6D34-4C5B-9DAA-9382600CF990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4850492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B7DE-C65B-4953-88C6-2438B35D5C0F}" type="datetimeFigureOut">
              <a:rPr lang="he-IL"/>
              <a:pPr>
                <a:defRPr/>
              </a:pPr>
              <a:t>י"ד/אלול/תשפ"א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95EC-4FD5-4923-8DB9-5C3F53CE90D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0684053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245485" y="345179"/>
            <a:ext cx="2484447" cy="5494339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792143" y="345179"/>
            <a:ext cx="7309316" cy="549433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5DBE-6BB9-4B40-9CAD-BACF396B0409}" type="datetimeFigureOut">
              <a:rPr lang="he-IL"/>
              <a:pPr>
                <a:defRPr/>
              </a:pPr>
              <a:t>י"ד/אלול/תשפ"א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A1AF0-8F0C-4ED2-9B79-6E768131EFC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10664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theme" Target="../theme/theme2.xml" /><Relationship Id="rId18" Type="http://schemas.openxmlformats.org/officeDocument/2006/relationships/tags" Target="../tags/tag4.xml" /><Relationship Id="rId26" Type="http://schemas.openxmlformats.org/officeDocument/2006/relationships/tags" Target="../tags/tag12.xml" /><Relationship Id="rId39" Type="http://schemas.openxmlformats.org/officeDocument/2006/relationships/image" Target="../media/image1.emf" /><Relationship Id="rId3" Type="http://schemas.openxmlformats.org/officeDocument/2006/relationships/slideLayout" Target="../slideLayouts/slideLayout15.xml" /><Relationship Id="rId21" Type="http://schemas.openxmlformats.org/officeDocument/2006/relationships/tags" Target="../tags/tag7.xml" /><Relationship Id="rId34" Type="http://schemas.openxmlformats.org/officeDocument/2006/relationships/tags" Target="../tags/tag20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17" Type="http://schemas.openxmlformats.org/officeDocument/2006/relationships/tags" Target="../tags/tag3.xml" /><Relationship Id="rId25" Type="http://schemas.openxmlformats.org/officeDocument/2006/relationships/tags" Target="../tags/tag11.xml" /><Relationship Id="rId33" Type="http://schemas.openxmlformats.org/officeDocument/2006/relationships/tags" Target="../tags/tag19.xml" /><Relationship Id="rId38" Type="http://schemas.openxmlformats.org/officeDocument/2006/relationships/oleObject" Target="../embeddings/oleObject1.bin" /><Relationship Id="rId2" Type="http://schemas.openxmlformats.org/officeDocument/2006/relationships/slideLayout" Target="../slideLayouts/slideLayout14.xml" /><Relationship Id="rId16" Type="http://schemas.openxmlformats.org/officeDocument/2006/relationships/tags" Target="../tags/tag2.xml" /><Relationship Id="rId20" Type="http://schemas.openxmlformats.org/officeDocument/2006/relationships/tags" Target="../tags/tag6.xml" /><Relationship Id="rId29" Type="http://schemas.openxmlformats.org/officeDocument/2006/relationships/tags" Target="../tags/tag15.xml" /><Relationship Id="rId41" Type="http://schemas.openxmlformats.org/officeDocument/2006/relationships/image" Target="../media/image3.png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24" Type="http://schemas.openxmlformats.org/officeDocument/2006/relationships/tags" Target="../tags/tag10.xml" /><Relationship Id="rId32" Type="http://schemas.openxmlformats.org/officeDocument/2006/relationships/tags" Target="../tags/tag18.xml" /><Relationship Id="rId37" Type="http://schemas.openxmlformats.org/officeDocument/2006/relationships/tags" Target="../tags/tag23.xml" /><Relationship Id="rId40" Type="http://schemas.openxmlformats.org/officeDocument/2006/relationships/image" Target="../media/image2.png" /><Relationship Id="rId5" Type="http://schemas.openxmlformats.org/officeDocument/2006/relationships/slideLayout" Target="../slideLayouts/slideLayout17.xml" /><Relationship Id="rId15" Type="http://schemas.openxmlformats.org/officeDocument/2006/relationships/tags" Target="../tags/tag1.xml" /><Relationship Id="rId23" Type="http://schemas.openxmlformats.org/officeDocument/2006/relationships/tags" Target="../tags/tag9.xml" /><Relationship Id="rId28" Type="http://schemas.openxmlformats.org/officeDocument/2006/relationships/tags" Target="../tags/tag14.xml" /><Relationship Id="rId36" Type="http://schemas.openxmlformats.org/officeDocument/2006/relationships/tags" Target="../tags/tag22.xml" /><Relationship Id="rId10" Type="http://schemas.openxmlformats.org/officeDocument/2006/relationships/slideLayout" Target="../slideLayouts/slideLayout22.xml" /><Relationship Id="rId19" Type="http://schemas.openxmlformats.org/officeDocument/2006/relationships/tags" Target="../tags/tag5.xml" /><Relationship Id="rId31" Type="http://schemas.openxmlformats.org/officeDocument/2006/relationships/tags" Target="../tags/tag17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Relationship Id="rId14" Type="http://schemas.openxmlformats.org/officeDocument/2006/relationships/vmlDrawing" Target="../drawings/vmlDrawing1.vml" /><Relationship Id="rId22" Type="http://schemas.openxmlformats.org/officeDocument/2006/relationships/tags" Target="../tags/tag8.xml" /><Relationship Id="rId27" Type="http://schemas.openxmlformats.org/officeDocument/2006/relationships/tags" Target="../tags/tag13.xml" /><Relationship Id="rId30" Type="http://schemas.openxmlformats.org/officeDocument/2006/relationships/tags" Target="../tags/tag16.xml" /><Relationship Id="rId35" Type="http://schemas.openxmlformats.org/officeDocument/2006/relationships/tags" Target="../tags/tag2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 /><Relationship Id="rId3" Type="http://schemas.openxmlformats.org/officeDocument/2006/relationships/slideLayout" Target="../slideLayouts/slideLayout27.xml" /><Relationship Id="rId7" Type="http://schemas.openxmlformats.org/officeDocument/2006/relationships/slideLayout" Target="../slideLayouts/slideLayout31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6.xml" /><Relationship Id="rId1" Type="http://schemas.openxmlformats.org/officeDocument/2006/relationships/slideLayout" Target="../slideLayouts/slideLayout25.xml" /><Relationship Id="rId6" Type="http://schemas.openxmlformats.org/officeDocument/2006/relationships/slideLayout" Target="../slideLayouts/slideLayout30.xml" /><Relationship Id="rId11" Type="http://schemas.openxmlformats.org/officeDocument/2006/relationships/slideLayout" Target="../slideLayouts/slideLayout35.xml" /><Relationship Id="rId5" Type="http://schemas.openxmlformats.org/officeDocument/2006/relationships/slideLayout" Target="../slideLayouts/slideLayout29.xml" /><Relationship Id="rId10" Type="http://schemas.openxmlformats.org/officeDocument/2006/relationships/slideLayout" Target="../slideLayouts/slideLayout34.xml" /><Relationship Id="rId4" Type="http://schemas.openxmlformats.org/officeDocument/2006/relationships/slideLayout" Target="../slideLayouts/slideLayout28.xml" /><Relationship Id="rId9" Type="http://schemas.openxmlformats.org/officeDocument/2006/relationships/slideLayout" Target="../slideLayouts/slideLayout33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 /><Relationship Id="rId13" Type="http://schemas.openxmlformats.org/officeDocument/2006/relationships/slideLayout" Target="../slideLayouts/slideLayout48.xml" /><Relationship Id="rId18" Type="http://schemas.openxmlformats.org/officeDocument/2006/relationships/slideLayout" Target="../slideLayouts/slideLayout53.xml" /><Relationship Id="rId26" Type="http://schemas.openxmlformats.org/officeDocument/2006/relationships/image" Target="../media/image6.emf" /><Relationship Id="rId3" Type="http://schemas.openxmlformats.org/officeDocument/2006/relationships/slideLayout" Target="../slideLayouts/slideLayout38.xml" /><Relationship Id="rId21" Type="http://schemas.openxmlformats.org/officeDocument/2006/relationships/theme" Target="../theme/theme4.xml" /><Relationship Id="rId7" Type="http://schemas.openxmlformats.org/officeDocument/2006/relationships/slideLayout" Target="../slideLayouts/slideLayout42.xml" /><Relationship Id="rId12" Type="http://schemas.openxmlformats.org/officeDocument/2006/relationships/slideLayout" Target="../slideLayouts/slideLayout47.xml" /><Relationship Id="rId17" Type="http://schemas.openxmlformats.org/officeDocument/2006/relationships/slideLayout" Target="../slideLayouts/slideLayout52.xml" /><Relationship Id="rId25" Type="http://schemas.openxmlformats.org/officeDocument/2006/relationships/oleObject" Target="../embeddings/oleObject13.bin" /><Relationship Id="rId2" Type="http://schemas.openxmlformats.org/officeDocument/2006/relationships/slideLayout" Target="../slideLayouts/slideLayout37.xml" /><Relationship Id="rId16" Type="http://schemas.openxmlformats.org/officeDocument/2006/relationships/slideLayout" Target="../slideLayouts/slideLayout51.xml" /><Relationship Id="rId20" Type="http://schemas.openxmlformats.org/officeDocument/2006/relationships/slideLayout" Target="../slideLayouts/slideLayout55.xml" /><Relationship Id="rId1" Type="http://schemas.openxmlformats.org/officeDocument/2006/relationships/slideLayout" Target="../slideLayouts/slideLayout36.xml" /><Relationship Id="rId6" Type="http://schemas.openxmlformats.org/officeDocument/2006/relationships/slideLayout" Target="../slideLayouts/slideLayout41.xml" /><Relationship Id="rId11" Type="http://schemas.openxmlformats.org/officeDocument/2006/relationships/slideLayout" Target="../slideLayouts/slideLayout46.xml" /><Relationship Id="rId24" Type="http://schemas.openxmlformats.org/officeDocument/2006/relationships/tags" Target="../tags/tag126.xml" /><Relationship Id="rId5" Type="http://schemas.openxmlformats.org/officeDocument/2006/relationships/slideLayout" Target="../slideLayouts/slideLayout40.xml" /><Relationship Id="rId15" Type="http://schemas.openxmlformats.org/officeDocument/2006/relationships/slideLayout" Target="../slideLayouts/slideLayout50.xml" /><Relationship Id="rId23" Type="http://schemas.openxmlformats.org/officeDocument/2006/relationships/tags" Target="../tags/tag125.xml" /><Relationship Id="rId10" Type="http://schemas.openxmlformats.org/officeDocument/2006/relationships/slideLayout" Target="../slideLayouts/slideLayout45.xml" /><Relationship Id="rId19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39.xml" /><Relationship Id="rId9" Type="http://schemas.openxmlformats.org/officeDocument/2006/relationships/slideLayout" Target="../slideLayouts/slideLayout44.xml" /><Relationship Id="rId14" Type="http://schemas.openxmlformats.org/officeDocument/2006/relationships/slideLayout" Target="../slideLayouts/slideLayout49.xml" /><Relationship Id="rId22" Type="http://schemas.openxmlformats.org/officeDocument/2006/relationships/vmlDrawing" Target="../drawings/vmlDrawing13.vml" /><Relationship Id="rId27" Type="http://schemas.openxmlformats.org/officeDocument/2006/relationships/image" Target="../media/image7.png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 /><Relationship Id="rId3" Type="http://schemas.openxmlformats.org/officeDocument/2006/relationships/slideLayout" Target="../slideLayouts/slideLayout58.xml" /><Relationship Id="rId7" Type="http://schemas.openxmlformats.org/officeDocument/2006/relationships/slideLayout" Target="../slideLayouts/slideLayout62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0.xml" /><Relationship Id="rId10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4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 /><Relationship Id="rId13" Type="http://schemas.openxmlformats.org/officeDocument/2006/relationships/image" Target="../media/image11.jpeg" /><Relationship Id="rId3" Type="http://schemas.openxmlformats.org/officeDocument/2006/relationships/slideLayout" Target="../slideLayouts/slideLayout69.xml" /><Relationship Id="rId7" Type="http://schemas.openxmlformats.org/officeDocument/2006/relationships/slideLayout" Target="../slideLayouts/slideLayout73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68.xml" /><Relationship Id="rId1" Type="http://schemas.openxmlformats.org/officeDocument/2006/relationships/slideLayout" Target="../slideLayouts/slideLayout67.xml" /><Relationship Id="rId6" Type="http://schemas.openxmlformats.org/officeDocument/2006/relationships/slideLayout" Target="../slideLayouts/slideLayout72.xml" /><Relationship Id="rId11" Type="http://schemas.openxmlformats.org/officeDocument/2006/relationships/slideLayout" Target="../slideLayouts/slideLayout77.xml" /><Relationship Id="rId5" Type="http://schemas.openxmlformats.org/officeDocument/2006/relationships/slideLayout" Target="../slideLayouts/slideLayout71.xml" /><Relationship Id="rId10" Type="http://schemas.openxmlformats.org/officeDocument/2006/relationships/slideLayout" Target="../slideLayouts/slideLayout76.xml" /><Relationship Id="rId4" Type="http://schemas.openxmlformats.org/officeDocument/2006/relationships/slideLayout" Target="../slideLayouts/slideLayout70.xml" /><Relationship Id="rId9" Type="http://schemas.openxmlformats.org/officeDocument/2006/relationships/slideLayout" Target="../slideLayouts/slideLayout75.xml" /><Relationship Id="rId14" Type="http://schemas.openxmlformats.org/officeDocument/2006/relationships/image" Target="../media/image12.jpeg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 /><Relationship Id="rId3" Type="http://schemas.openxmlformats.org/officeDocument/2006/relationships/slideLayout" Target="../slideLayouts/slideLayout80.xml" /><Relationship Id="rId7" Type="http://schemas.openxmlformats.org/officeDocument/2006/relationships/slideLayout" Target="../slideLayouts/slideLayout84.xml" /><Relationship Id="rId12" Type="http://schemas.openxmlformats.org/officeDocument/2006/relationships/image" Target="../media/image12.jpeg" /><Relationship Id="rId2" Type="http://schemas.openxmlformats.org/officeDocument/2006/relationships/slideLayout" Target="../slideLayouts/slideLayout79.xml" /><Relationship Id="rId1" Type="http://schemas.openxmlformats.org/officeDocument/2006/relationships/slideLayout" Target="../slideLayouts/slideLayout78.xml" /><Relationship Id="rId6" Type="http://schemas.openxmlformats.org/officeDocument/2006/relationships/slideLayout" Target="../slideLayouts/slideLayout83.xml" /><Relationship Id="rId11" Type="http://schemas.openxmlformats.org/officeDocument/2006/relationships/image" Target="../media/image13.jpg" /><Relationship Id="rId5" Type="http://schemas.openxmlformats.org/officeDocument/2006/relationships/slideLayout" Target="../slideLayouts/slideLayout82.xml" /><Relationship Id="rId10" Type="http://schemas.openxmlformats.org/officeDocument/2006/relationships/theme" Target="../theme/theme7.xml" /><Relationship Id="rId4" Type="http://schemas.openxmlformats.org/officeDocument/2006/relationships/slideLayout" Target="../slideLayouts/slideLayout81.xml" /><Relationship Id="rId9" Type="http://schemas.openxmlformats.org/officeDocument/2006/relationships/slideLayout" Target="../slideLayouts/slideLayout86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 /><Relationship Id="rId13" Type="http://schemas.openxmlformats.org/officeDocument/2006/relationships/image" Target="../media/image11.jpeg" /><Relationship Id="rId3" Type="http://schemas.openxmlformats.org/officeDocument/2006/relationships/slideLayout" Target="../slideLayouts/slideLayout89.xml" /><Relationship Id="rId7" Type="http://schemas.openxmlformats.org/officeDocument/2006/relationships/slideLayout" Target="../slideLayouts/slideLayout93.xml" /><Relationship Id="rId12" Type="http://schemas.openxmlformats.org/officeDocument/2006/relationships/theme" Target="../theme/theme8.xml" /><Relationship Id="rId2" Type="http://schemas.openxmlformats.org/officeDocument/2006/relationships/slideLayout" Target="../slideLayouts/slideLayout88.xml" /><Relationship Id="rId1" Type="http://schemas.openxmlformats.org/officeDocument/2006/relationships/slideLayout" Target="../slideLayouts/slideLayout87.xml" /><Relationship Id="rId6" Type="http://schemas.openxmlformats.org/officeDocument/2006/relationships/slideLayout" Target="../slideLayouts/slideLayout92.xml" /><Relationship Id="rId11" Type="http://schemas.openxmlformats.org/officeDocument/2006/relationships/slideLayout" Target="../slideLayouts/slideLayout97.xml" /><Relationship Id="rId5" Type="http://schemas.openxmlformats.org/officeDocument/2006/relationships/slideLayout" Target="../slideLayouts/slideLayout91.xml" /><Relationship Id="rId10" Type="http://schemas.openxmlformats.org/officeDocument/2006/relationships/slideLayout" Target="../slideLayouts/slideLayout96.xml" /><Relationship Id="rId4" Type="http://schemas.openxmlformats.org/officeDocument/2006/relationships/slideLayout" Target="../slideLayouts/slideLayout90.xml" /><Relationship Id="rId9" Type="http://schemas.openxmlformats.org/officeDocument/2006/relationships/slideLayout" Target="../slideLayouts/slideLayout95.xml" /><Relationship Id="rId14" Type="http://schemas.openxmlformats.org/officeDocument/2006/relationships/image" Target="../media/image12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59635"/>
            <a:ext cx="10369868" cy="10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512782"/>
            <a:ext cx="10369868" cy="427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C78C-A496-5841-A9C6-4B37D7BF102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7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01" y="1501"/>
          <a:ext cx="1501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01" y="1501"/>
                        <a:ext cx="1501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363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id="{8B868434-776E-46FC-90D6-2CC6F63A9A51}"/>
              </a:ext>
            </a:extLst>
          </p:cNvPr>
          <p:cNvCxnSpPr/>
          <p:nvPr userDrawn="1">
            <p:custDataLst>
              <p:tags r:id="rId17"/>
            </p:custDataLst>
          </p:nvPr>
        </p:nvCxnSpPr>
        <p:spPr>
          <a:xfrm>
            <a:off x="524255" y="6101202"/>
            <a:ext cx="1047356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id="{00E8CD27-C104-4563-9322-C0A2ABFCB5E3}"/>
              </a:ext>
            </a:extLst>
          </p:cNvPr>
          <p:cNvCxnSpPr/>
          <p:nvPr userDrawn="1">
            <p:custDataLst>
              <p:tags r:id="rId18"/>
            </p:custDataLst>
          </p:nvPr>
        </p:nvCxnSpPr>
        <p:spPr>
          <a:xfrm>
            <a:off x="524255" y="1117339"/>
            <a:ext cx="1047356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523532" y="5936079"/>
            <a:ext cx="6878679" cy="11631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864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6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24255" y="162804"/>
            <a:ext cx="10473566" cy="69155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255" y="2053061"/>
            <a:ext cx="10473566" cy="23858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21"/>
            </p:custDataLst>
          </p:nvPr>
        </p:nvGrpSpPr>
        <p:grpSpPr>
          <a:xfrm>
            <a:off x="0" y="0"/>
            <a:ext cx="11520635" cy="648335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701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5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9974807" y="4086717"/>
            <a:ext cx="930748" cy="1623376"/>
            <a:chOff x="9585951" y="2980154"/>
            <a:chExt cx="984864" cy="1717184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54"/>
              <a:ext cx="658718" cy="215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567"/>
                </a:spcAft>
              </a:pPr>
              <a:r>
                <a:rPr lang="en-US" sz="1323" dirty="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52"/>
              <a:ext cx="658718" cy="215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567"/>
                </a:spcAft>
              </a:pPr>
              <a:r>
                <a:rPr lang="en-US" sz="1323" dirty="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49"/>
              <a:ext cx="658718" cy="215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567"/>
                </a:spcAft>
              </a:pPr>
              <a:r>
                <a:rPr lang="en-US" sz="1323" dirty="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71"/>
              <a:ext cx="658718" cy="215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567"/>
                </a:spcAft>
              </a:pPr>
              <a:r>
                <a:rPr lang="en-US" sz="1323" dirty="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92"/>
              <a:ext cx="653111" cy="215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567"/>
                </a:spcAft>
              </a:pPr>
              <a:r>
                <a:rPr lang="en-US" sz="1323" dirty="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299280" y="1609453"/>
            <a:ext cx="967370" cy="1637248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65"/>
              <a:ext cx="670984" cy="215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567"/>
                </a:spcAft>
              </a:pPr>
              <a:r>
                <a:rPr lang="en-US" sz="1323" dirty="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324"/>
              <a:ext cx="670984" cy="215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567"/>
                </a:spcAft>
              </a:pPr>
              <a:r>
                <a:rPr lang="en-US" sz="1323" dirty="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83"/>
              <a:ext cx="670984" cy="215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567"/>
                </a:spcAft>
              </a:pPr>
              <a:r>
                <a:rPr lang="en-US" sz="1323" dirty="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241"/>
              <a:ext cx="670984" cy="215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567"/>
                </a:spcAft>
              </a:pPr>
              <a:r>
                <a:rPr lang="en-US" sz="1323" dirty="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703"/>
              <a:ext cx="670984" cy="215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567"/>
                </a:spcAft>
              </a:pPr>
              <a:r>
                <a:rPr lang="en-US" sz="1323" dirty="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1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701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1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701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1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701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1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701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1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701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27512" y="1218842"/>
            <a:ext cx="406073" cy="149400"/>
            <a:chOff x="8456447" y="272180"/>
            <a:chExt cx="322247" cy="158002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247" cy="1580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28317">
                <a:buClr>
                  <a:schemeClr val="tx2"/>
                </a:buClr>
              </a:pPr>
              <a:r>
                <a:rPr lang="en-US" sz="851" b="1" spc="47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756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9798233" y="3121355"/>
            <a:ext cx="1199588" cy="905843"/>
            <a:chOff x="4372690" y="3739150"/>
            <a:chExt cx="1269335" cy="958188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50"/>
              <a:ext cx="653111" cy="215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567"/>
                </a:spcAft>
              </a:pPr>
              <a:r>
                <a:rPr lang="en-US" sz="1323" dirty="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71"/>
              <a:ext cx="653111" cy="215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567"/>
                </a:spcAft>
              </a:pPr>
              <a:r>
                <a:rPr lang="en-US" sz="1323" dirty="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92"/>
              <a:ext cx="653111" cy="215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567"/>
                </a:spcAft>
              </a:pPr>
              <a:r>
                <a:rPr lang="en-US" sz="1323" dirty="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01" baseline="0" dirty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01" baseline="0" dirty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01" baseline="0" dirty="0">
                <a:latin typeface="+mn-lt"/>
                <a:ea typeface="+mn-ea"/>
              </a:endParaRPr>
            </a:p>
          </p:txBody>
        </p:sp>
      </p:grpSp>
      <p:sp>
        <p:nvSpPr>
          <p:cNvPr id="176" name="Slide Number">
            <a:extLst>
              <a:ext uri="{FF2B5EF4-FFF2-40B4-BE49-F238E27FC236}">
                <a16:creationId xmlns:a16="http://schemas.microsoft.com/office/drawing/2014/main" id="{9B5448D7-D5B0-384C-803C-949032BFD520}"/>
              </a:ext>
            </a:extLst>
          </p:cNvPr>
          <p:cNvSpPr>
            <a:spLocks noChangeArrowheads="1"/>
          </p:cNvSpPr>
          <p:nvPr userDrawn="1">
            <p:custDataLst>
              <p:tags r:id="rId22"/>
            </p:custDataLst>
          </p:nvPr>
        </p:nvSpPr>
        <p:spPr bwMode="black">
          <a:xfrm>
            <a:off x="381472" y="6198001"/>
            <a:ext cx="307615" cy="1309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5772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5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5772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5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279451D-7FB2-234D-9637-E7C73E5716E6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311" y="191571"/>
            <a:ext cx="800990" cy="479108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5F423A20-7FB8-9544-BE15-5B9C5835E14F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26" y="221614"/>
            <a:ext cx="969815" cy="3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1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864199" rtl="0" eaLnBrk="1" latinLnBrk="0" hangingPunct="1">
        <a:lnSpc>
          <a:spcPct val="100000"/>
        </a:lnSpc>
        <a:spcBef>
          <a:spcPct val="0"/>
        </a:spcBef>
        <a:buNone/>
        <a:defRPr sz="2363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64199" rtl="0" eaLnBrk="1" latinLnBrk="0" hangingPunct="1">
        <a:lnSpc>
          <a:spcPct val="100000"/>
        </a:lnSpc>
        <a:spcBef>
          <a:spcPts val="284"/>
        </a:spcBef>
        <a:spcAft>
          <a:spcPts val="284"/>
        </a:spcAft>
        <a:buFont typeface="Segoe UI" panose="020B0502040204020203" pitchFamily="34" charset="0"/>
        <a:buChar char="​"/>
        <a:defRPr sz="1512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16050" indent="-213049" algn="l" defTabSz="864199" rtl="0" eaLnBrk="1" latinLnBrk="0" hangingPunct="1">
        <a:lnSpc>
          <a:spcPct val="100000"/>
        </a:lnSpc>
        <a:spcBef>
          <a:spcPts val="0"/>
        </a:spcBef>
        <a:spcAft>
          <a:spcPts val="284"/>
        </a:spcAft>
        <a:buFont typeface="Wingdings" panose="05000000000000000000" pitchFamily="2" charset="2"/>
        <a:buChar char=""/>
        <a:defRPr sz="1512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87613" indent="-271563" algn="l" defTabSz="864199" rtl="0" eaLnBrk="1" latinLnBrk="0" hangingPunct="1">
        <a:lnSpc>
          <a:spcPct val="100000"/>
        </a:lnSpc>
        <a:spcBef>
          <a:spcPts val="0"/>
        </a:spcBef>
        <a:spcAft>
          <a:spcPts val="284"/>
        </a:spcAft>
        <a:buFont typeface="Arial" panose="020B0604020202020204" pitchFamily="34" charset="0"/>
        <a:buChar char="—"/>
        <a:defRPr sz="1512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02162" indent="-172540" algn="l" defTabSz="864199" rtl="0" eaLnBrk="1" latinLnBrk="0" hangingPunct="1">
        <a:lnSpc>
          <a:spcPct val="100000"/>
        </a:lnSpc>
        <a:spcBef>
          <a:spcPts val="0"/>
        </a:spcBef>
        <a:spcAft>
          <a:spcPts val="284"/>
        </a:spcAft>
        <a:buFont typeface="Arial" panose="020B0604020202020204" pitchFamily="34" charset="0"/>
        <a:buChar char="»"/>
        <a:defRPr sz="1512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64199" indent="-129030" algn="l" defTabSz="864199" rtl="0" eaLnBrk="1" latinLnBrk="0" hangingPunct="1">
        <a:lnSpc>
          <a:spcPct val="100000"/>
        </a:lnSpc>
        <a:spcBef>
          <a:spcPts val="0"/>
        </a:spcBef>
        <a:spcAft>
          <a:spcPts val="284"/>
        </a:spcAft>
        <a:buSzPct val="100000"/>
        <a:buFont typeface="Arial" panose="020B0604020202020204" pitchFamily="34" charset="0"/>
        <a:buChar char="›"/>
        <a:defRPr sz="1512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26237" indent="-162037" algn="l" defTabSz="864199" rtl="0" eaLnBrk="1" latinLnBrk="0" hangingPunct="1">
        <a:lnSpc>
          <a:spcPct val="100000"/>
        </a:lnSpc>
        <a:spcBef>
          <a:spcPts val="0"/>
        </a:spcBef>
        <a:spcAft>
          <a:spcPts val="284"/>
        </a:spcAft>
        <a:buSzPct val="100000"/>
        <a:buFont typeface="Arial" panose="020B0604020202020204" pitchFamily="34" charset="0"/>
        <a:buChar char="▫"/>
        <a:defRPr sz="1512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26237" indent="-162037" algn="l" defTabSz="864199" rtl="0" eaLnBrk="1" latinLnBrk="0" hangingPunct="1">
        <a:lnSpc>
          <a:spcPct val="100000"/>
        </a:lnSpc>
        <a:spcBef>
          <a:spcPts val="0"/>
        </a:spcBef>
        <a:spcAft>
          <a:spcPts val="284"/>
        </a:spcAft>
        <a:buSzPct val="100000"/>
        <a:buFont typeface="Arial" panose="020B0604020202020204" pitchFamily="34" charset="0"/>
        <a:buChar char="▫"/>
        <a:defRPr sz="1512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26237" indent="-162037" algn="l" defTabSz="864199" rtl="0" eaLnBrk="1" latinLnBrk="0" hangingPunct="1">
        <a:lnSpc>
          <a:spcPct val="100000"/>
        </a:lnSpc>
        <a:spcBef>
          <a:spcPts val="0"/>
        </a:spcBef>
        <a:spcAft>
          <a:spcPts val="284"/>
        </a:spcAft>
        <a:buSzPct val="100000"/>
        <a:buFont typeface="Arial" panose="020B0604020202020204" pitchFamily="34" charset="0"/>
        <a:buChar char="▫"/>
        <a:defRPr sz="1512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26237" indent="-162037" algn="l" defTabSz="864199" rtl="0" eaLnBrk="1" latinLnBrk="0" hangingPunct="1">
        <a:lnSpc>
          <a:spcPct val="100000"/>
        </a:lnSpc>
        <a:spcBef>
          <a:spcPts val="0"/>
        </a:spcBef>
        <a:spcAft>
          <a:spcPts val="284"/>
        </a:spcAft>
        <a:buSzPct val="100000"/>
        <a:buFont typeface="Arial" panose="020B0604020202020204" pitchFamily="34" charset="0"/>
        <a:buChar char="▫"/>
        <a:defRPr sz="1512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792143" y="345179"/>
            <a:ext cx="9937790" cy="12531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92143" y="1725892"/>
            <a:ext cx="9937790" cy="411362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137465" y="6009106"/>
            <a:ext cx="2592467" cy="34517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3A79F-B290-4121-9AB8-DFDABB673AE9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816688" y="6009106"/>
            <a:ext cx="3888700" cy="34517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792143" y="6009106"/>
            <a:ext cx="2592467" cy="34517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0154-57FC-4966-825C-87D319D32B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867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r" defTabSz="864199" rtl="1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50" indent="-216050" algn="r" defTabSz="864199" rtl="1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150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52E2CF8-D333-8546-A4B5-533B332A56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</p:nvPr>
        </p:nvGraphicFramePr>
        <p:xfrm>
          <a:off x="1501" y="1502"/>
          <a:ext cx="15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think-cell Slide" r:id="rId25" imgW="7772400" imgH="10058400" progId="TCLayout.ActiveDocument.1">
                  <p:embed/>
                </p:oleObj>
              </mc:Choice>
              <mc:Fallback>
                <p:oleObj name="think-cell Slide" r:id="rId2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52E2CF8-D333-8546-A4B5-533B332A56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01" y="1502"/>
                        <a:ext cx="1500" cy="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75BB40D-9EF7-7440-8C05-6D392A75717A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0027" cy="150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68" b="1" i="0" baseline="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92143" y="1725892"/>
            <a:ext cx="9537218" cy="411362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137465" y="6009106"/>
            <a:ext cx="2592467" cy="34517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816688" y="6009106"/>
            <a:ext cx="3888700" cy="34517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792143" y="6009106"/>
            <a:ext cx="2592467" cy="34517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895E22C-347B-4F60-8A3F-A6111BCD9B9D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42B37D-2A7B-B443-B303-65336597126A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9" y="224918"/>
            <a:ext cx="882403" cy="527805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CE2A8A8-F72C-9746-99E6-62C244B65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2" y="249129"/>
            <a:ext cx="10380553" cy="406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008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</p:sldLayoutIdLst>
  <p:hf hdr="0" ftr="0" dt="0"/>
  <p:txStyles>
    <p:titleStyle>
      <a:lvl1pPr marL="0" marR="0" algn="r" defTabSz="864195" rtl="1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lang="he-IL" sz="2268" b="1" i="0" u="none" strike="noStrike" kern="1200" cap="none" baseline="0" dirty="0">
          <a:solidFill>
            <a:srgbClr val="1389BC"/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Calibri"/>
        </a:defRPr>
      </a:lvl1pPr>
    </p:titleStyle>
    <p:bodyStyle>
      <a:lvl1pPr marL="216050" indent="-216050" algn="r" defTabSz="864199" rtl="1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48150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80249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12349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944449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3765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792143" y="345181"/>
            <a:ext cx="9937790" cy="125314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92143" y="1725892"/>
            <a:ext cx="9937790" cy="411362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137465" y="6009107"/>
            <a:ext cx="2592467" cy="34517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184BC-4E6B-4FBC-A9F0-ECC05676FB31}" type="datetime8">
              <a:rPr lang="he-IL" smtClean="0"/>
              <a:t>22 אוגוסט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816688" y="6009107"/>
            <a:ext cx="3888700" cy="34517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792143" y="6009107"/>
            <a:ext cx="2592467" cy="34517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90798-31BD-4698-ADF4-40442B150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04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r" defTabSz="864199" rtl="1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50" indent="-216050" algn="r" defTabSz="864199" rtl="1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150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792143" y="384118"/>
            <a:ext cx="9937790" cy="80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dirty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792143" y="1725892"/>
            <a:ext cx="9937790" cy="411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137465" y="6009106"/>
            <a:ext cx="2592467" cy="34517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134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96E98-C3E1-458B-8609-6D1C6967B15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816688" y="6009106"/>
            <a:ext cx="3888700" cy="34517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134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792143" y="6009106"/>
            <a:ext cx="2592467" cy="34517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134">
                <a:solidFill>
                  <a:srgbClr val="898989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2574BF0-F913-4304-BF32-C73C892CCD30}" type="slidenum">
              <a:rPr lang="he-IL" altLang="he-IL"/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altLang="he-IL"/>
          </a:p>
        </p:txBody>
      </p:sp>
      <p:pic>
        <p:nvPicPr>
          <p:cNvPr id="7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39" y="256999"/>
            <a:ext cx="961835" cy="96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3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he-IL" altLang="he-IL" sz="3024" b="1" kern="1200" dirty="0">
          <a:solidFill>
            <a:schemeClr val="bg1"/>
          </a:solidFill>
          <a:latin typeface="+mj-lt"/>
          <a:ea typeface="+mj-ea"/>
          <a:cs typeface="+mn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32100" algn="r" rtl="1" fontAlgn="base">
        <a:lnSpc>
          <a:spcPct val="90000"/>
        </a:lnSpc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864199" algn="r" rtl="1" fontAlgn="base">
        <a:lnSpc>
          <a:spcPct val="90000"/>
        </a:lnSpc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296299" algn="r" rtl="1" fontAlgn="base">
        <a:lnSpc>
          <a:spcPct val="90000"/>
        </a:lnSpc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728399" algn="r" rtl="1" fontAlgn="base">
        <a:lnSpc>
          <a:spcPct val="90000"/>
        </a:lnSpc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16050" indent="-216050" algn="r" rtl="1" eaLnBrk="0" fontAlgn="base" hangingPunct="0">
        <a:lnSpc>
          <a:spcPct val="90000"/>
        </a:lnSpc>
        <a:spcBef>
          <a:spcPts val="945"/>
        </a:spcBef>
        <a:spcAft>
          <a:spcPct val="0"/>
        </a:spcAft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150" indent="-216050" algn="r" rtl="1" eaLnBrk="0" fontAlgn="base" hangingPunct="0">
        <a:lnSpc>
          <a:spcPct val="90000"/>
        </a:lnSpc>
        <a:spcBef>
          <a:spcPts val="473"/>
        </a:spcBef>
        <a:spcAft>
          <a:spcPct val="0"/>
        </a:spcAft>
        <a:buFont typeface="Arial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r" rtl="1" eaLnBrk="0" fontAlgn="base" hangingPunct="0">
        <a:lnSpc>
          <a:spcPct val="90000"/>
        </a:lnSpc>
        <a:spcBef>
          <a:spcPts val="473"/>
        </a:spcBef>
        <a:spcAft>
          <a:spcPct val="0"/>
        </a:spcAft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r" rtl="1" eaLnBrk="0" fontAlgn="base" hangingPunct="0">
        <a:lnSpc>
          <a:spcPct val="90000"/>
        </a:lnSpc>
        <a:spcBef>
          <a:spcPts val="473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r" rtl="1" eaLnBrk="0" fontAlgn="base" hangingPunct="0">
        <a:lnSpc>
          <a:spcPct val="90000"/>
        </a:lnSpc>
        <a:spcBef>
          <a:spcPts val="473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792143" y="384118"/>
            <a:ext cx="9937790" cy="80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792143" y="1725892"/>
            <a:ext cx="9937790" cy="411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137465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816688" y="6009106"/>
            <a:ext cx="3888700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792143" y="6009106"/>
            <a:ext cx="2592467" cy="34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1">
              <a:spcBef>
                <a:spcPts val="0"/>
              </a:spcBef>
              <a:buNone/>
              <a:defRPr sz="1134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/>
          </a:p>
        </p:txBody>
      </p:sp>
      <p:pic>
        <p:nvPicPr>
          <p:cNvPr id="15" name="Google Shape;15;p12" descr="תפקידי האגף לשעת חירום, משרד הבריאות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361839" y="256999"/>
            <a:ext cx="961835" cy="962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7709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792143" y="384118"/>
            <a:ext cx="9937790" cy="80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dirty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792143" y="1725892"/>
            <a:ext cx="9937790" cy="411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137465" y="6009106"/>
            <a:ext cx="2592467" cy="34517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134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96E98-C3E1-458B-8609-6D1C6967B156}" type="datetimeFigureOut">
              <a:rPr lang="he-IL"/>
              <a:pPr>
                <a:defRPr/>
              </a:pPr>
              <a:t>י"ד/אלול/תשפ"א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816688" y="6009106"/>
            <a:ext cx="3888700" cy="34517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134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792143" y="6009106"/>
            <a:ext cx="2592467" cy="34517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134">
                <a:solidFill>
                  <a:srgbClr val="898989"/>
                </a:solidFill>
              </a:defRPr>
            </a:lvl1pPr>
          </a:lstStyle>
          <a:p>
            <a:fld id="{D2574BF0-F913-4304-BF32-C73C892CCD30}" type="slidenum">
              <a:rPr lang="he-IL" altLang="he-IL"/>
              <a:pPr/>
              <a:t>‹#›</a:t>
            </a:fld>
            <a:endParaRPr lang="he-IL" altLang="he-IL"/>
          </a:p>
        </p:txBody>
      </p:sp>
      <p:pic>
        <p:nvPicPr>
          <p:cNvPr id="7" name="Picture 2" descr="תפקידי האגף לשעת חירום, משרד הבריאות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39" y="256999"/>
            <a:ext cx="961835" cy="96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4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he-IL" altLang="he-IL" sz="3024" b="1" kern="1200" dirty="0">
          <a:solidFill>
            <a:schemeClr val="bg1"/>
          </a:solidFill>
          <a:latin typeface="+mj-lt"/>
          <a:ea typeface="+mj-ea"/>
          <a:cs typeface="+mn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32100" algn="r" rtl="1" fontAlgn="base">
        <a:lnSpc>
          <a:spcPct val="90000"/>
        </a:lnSpc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864199" algn="r" rtl="1" fontAlgn="base">
        <a:lnSpc>
          <a:spcPct val="90000"/>
        </a:lnSpc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296299" algn="r" rtl="1" fontAlgn="base">
        <a:lnSpc>
          <a:spcPct val="90000"/>
        </a:lnSpc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728399" algn="r" rtl="1" fontAlgn="base">
        <a:lnSpc>
          <a:spcPct val="90000"/>
        </a:lnSpc>
        <a:spcBef>
          <a:spcPct val="0"/>
        </a:spcBef>
        <a:spcAft>
          <a:spcPct val="0"/>
        </a:spcAft>
        <a:defRPr sz="415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16050" indent="-216050" algn="r" rtl="1" eaLnBrk="0" fontAlgn="base" hangingPunct="0">
        <a:lnSpc>
          <a:spcPct val="90000"/>
        </a:lnSpc>
        <a:spcBef>
          <a:spcPts val="945"/>
        </a:spcBef>
        <a:spcAft>
          <a:spcPct val="0"/>
        </a:spcAft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150" indent="-216050" algn="r" rtl="1" eaLnBrk="0" fontAlgn="base" hangingPunct="0">
        <a:lnSpc>
          <a:spcPct val="90000"/>
        </a:lnSpc>
        <a:spcBef>
          <a:spcPts val="473"/>
        </a:spcBef>
        <a:spcAft>
          <a:spcPct val="0"/>
        </a:spcAft>
        <a:buFont typeface="Arial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r" rtl="1" eaLnBrk="0" fontAlgn="base" hangingPunct="0">
        <a:lnSpc>
          <a:spcPct val="90000"/>
        </a:lnSpc>
        <a:spcBef>
          <a:spcPts val="473"/>
        </a:spcBef>
        <a:spcAft>
          <a:spcPct val="0"/>
        </a:spcAft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r" rtl="1" eaLnBrk="0" fontAlgn="base" hangingPunct="0">
        <a:lnSpc>
          <a:spcPct val="90000"/>
        </a:lnSpc>
        <a:spcBef>
          <a:spcPts val="473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r" rtl="1" eaLnBrk="0" fontAlgn="base" hangingPunct="0">
        <a:lnSpc>
          <a:spcPct val="90000"/>
        </a:lnSpc>
        <a:spcBef>
          <a:spcPts val="473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r" defTabSz="864199" rtl="1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r" defTabSz="864199" rtl="1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7" Type="http://schemas.openxmlformats.org/officeDocument/2006/relationships/image" Target="../media/image19.jpe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88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 /><Relationship Id="rId13" Type="http://schemas.openxmlformats.org/officeDocument/2006/relationships/tags" Target="../tags/tag162.xml" /><Relationship Id="rId18" Type="http://schemas.openxmlformats.org/officeDocument/2006/relationships/tags" Target="../tags/tag167.xml" /><Relationship Id="rId26" Type="http://schemas.openxmlformats.org/officeDocument/2006/relationships/tags" Target="../tags/tag175.xml" /><Relationship Id="rId39" Type="http://schemas.openxmlformats.org/officeDocument/2006/relationships/tags" Target="../tags/tag188.xml" /><Relationship Id="rId3" Type="http://schemas.openxmlformats.org/officeDocument/2006/relationships/tags" Target="../tags/tag152.xml" /><Relationship Id="rId21" Type="http://schemas.openxmlformats.org/officeDocument/2006/relationships/tags" Target="../tags/tag170.xml" /><Relationship Id="rId34" Type="http://schemas.openxmlformats.org/officeDocument/2006/relationships/tags" Target="../tags/tag183.xml" /><Relationship Id="rId42" Type="http://schemas.openxmlformats.org/officeDocument/2006/relationships/tags" Target="../tags/tag191.xml" /><Relationship Id="rId47" Type="http://schemas.openxmlformats.org/officeDocument/2006/relationships/image" Target="../media/image31.emf" /><Relationship Id="rId7" Type="http://schemas.openxmlformats.org/officeDocument/2006/relationships/tags" Target="../tags/tag156.xml" /><Relationship Id="rId12" Type="http://schemas.openxmlformats.org/officeDocument/2006/relationships/tags" Target="../tags/tag161.xml" /><Relationship Id="rId17" Type="http://schemas.openxmlformats.org/officeDocument/2006/relationships/tags" Target="../tags/tag166.xml" /><Relationship Id="rId25" Type="http://schemas.openxmlformats.org/officeDocument/2006/relationships/tags" Target="../tags/tag174.xml" /><Relationship Id="rId33" Type="http://schemas.openxmlformats.org/officeDocument/2006/relationships/tags" Target="../tags/tag182.xml" /><Relationship Id="rId38" Type="http://schemas.openxmlformats.org/officeDocument/2006/relationships/tags" Target="../tags/tag187.xml" /><Relationship Id="rId46" Type="http://schemas.openxmlformats.org/officeDocument/2006/relationships/oleObject" Target="../embeddings/oleObject26.bin" /><Relationship Id="rId2" Type="http://schemas.openxmlformats.org/officeDocument/2006/relationships/tags" Target="../tags/tag151.xml" /><Relationship Id="rId16" Type="http://schemas.openxmlformats.org/officeDocument/2006/relationships/tags" Target="../tags/tag165.xml" /><Relationship Id="rId20" Type="http://schemas.openxmlformats.org/officeDocument/2006/relationships/tags" Target="../tags/tag169.xml" /><Relationship Id="rId29" Type="http://schemas.openxmlformats.org/officeDocument/2006/relationships/tags" Target="../tags/tag178.xml" /><Relationship Id="rId41" Type="http://schemas.openxmlformats.org/officeDocument/2006/relationships/tags" Target="../tags/tag190.xml" /><Relationship Id="rId1" Type="http://schemas.openxmlformats.org/officeDocument/2006/relationships/vmlDrawing" Target="../drawings/vmlDrawing26.vml" /><Relationship Id="rId6" Type="http://schemas.openxmlformats.org/officeDocument/2006/relationships/tags" Target="../tags/tag155.xml" /><Relationship Id="rId11" Type="http://schemas.openxmlformats.org/officeDocument/2006/relationships/tags" Target="../tags/tag160.xml" /><Relationship Id="rId24" Type="http://schemas.openxmlformats.org/officeDocument/2006/relationships/tags" Target="../tags/tag173.xml" /><Relationship Id="rId32" Type="http://schemas.openxmlformats.org/officeDocument/2006/relationships/tags" Target="../tags/tag181.xml" /><Relationship Id="rId37" Type="http://schemas.openxmlformats.org/officeDocument/2006/relationships/tags" Target="../tags/tag186.xml" /><Relationship Id="rId40" Type="http://schemas.openxmlformats.org/officeDocument/2006/relationships/tags" Target="../tags/tag189.xml" /><Relationship Id="rId45" Type="http://schemas.openxmlformats.org/officeDocument/2006/relationships/image" Target="../media/image21.jpg" /><Relationship Id="rId5" Type="http://schemas.openxmlformats.org/officeDocument/2006/relationships/tags" Target="../tags/tag154.xml" /><Relationship Id="rId15" Type="http://schemas.openxmlformats.org/officeDocument/2006/relationships/tags" Target="../tags/tag164.xml" /><Relationship Id="rId23" Type="http://schemas.openxmlformats.org/officeDocument/2006/relationships/tags" Target="../tags/tag172.xml" /><Relationship Id="rId28" Type="http://schemas.openxmlformats.org/officeDocument/2006/relationships/tags" Target="../tags/tag177.xml" /><Relationship Id="rId36" Type="http://schemas.openxmlformats.org/officeDocument/2006/relationships/tags" Target="../tags/tag185.xml" /><Relationship Id="rId10" Type="http://schemas.openxmlformats.org/officeDocument/2006/relationships/tags" Target="../tags/tag159.xml" /><Relationship Id="rId19" Type="http://schemas.openxmlformats.org/officeDocument/2006/relationships/tags" Target="../tags/tag168.xml" /><Relationship Id="rId31" Type="http://schemas.openxmlformats.org/officeDocument/2006/relationships/tags" Target="../tags/tag180.xml" /><Relationship Id="rId44" Type="http://schemas.openxmlformats.org/officeDocument/2006/relationships/slideLayout" Target="../slideLayouts/slideLayout43.xml" /><Relationship Id="rId4" Type="http://schemas.openxmlformats.org/officeDocument/2006/relationships/tags" Target="../tags/tag153.xml" /><Relationship Id="rId9" Type="http://schemas.openxmlformats.org/officeDocument/2006/relationships/tags" Target="../tags/tag158.xml" /><Relationship Id="rId14" Type="http://schemas.openxmlformats.org/officeDocument/2006/relationships/tags" Target="../tags/tag163.xml" /><Relationship Id="rId22" Type="http://schemas.openxmlformats.org/officeDocument/2006/relationships/tags" Target="../tags/tag171.xml" /><Relationship Id="rId27" Type="http://schemas.openxmlformats.org/officeDocument/2006/relationships/tags" Target="../tags/tag176.xml" /><Relationship Id="rId30" Type="http://schemas.openxmlformats.org/officeDocument/2006/relationships/tags" Target="../tags/tag179.xml" /><Relationship Id="rId35" Type="http://schemas.openxmlformats.org/officeDocument/2006/relationships/tags" Target="../tags/tag184.xml" /><Relationship Id="rId43" Type="http://schemas.openxmlformats.org/officeDocument/2006/relationships/tags" Target="../tags/tag192.xml" /><Relationship Id="rId48" Type="http://schemas.openxmlformats.org/officeDocument/2006/relationships/chart" Target="../charts/char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21.jpg" /><Relationship Id="rId4" Type="http://schemas.openxmlformats.org/officeDocument/2006/relationships/image" Target="../media/image34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5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8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5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2.xml" /><Relationship Id="rId4" Type="http://schemas.openxmlformats.org/officeDocument/2006/relationships/image" Target="../media/image23.em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8.xml" /><Relationship Id="rId4" Type="http://schemas.openxmlformats.org/officeDocument/2006/relationships/image" Target="../media/image26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8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8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  <p:pic>
        <p:nvPicPr>
          <p:cNvPr id="5" name="Picture 4" descr="smalltr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8583" cy="1871534"/>
          </a:xfrm>
          <a:prstGeom prst="rect">
            <a:avLst/>
          </a:prstGeom>
        </p:spPr>
      </p:pic>
      <p:pic>
        <p:nvPicPr>
          <p:cNvPr id="6" name="Picture 5" descr="bigtr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24" y="3231502"/>
            <a:ext cx="5492679" cy="3261469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32" y="1328620"/>
            <a:ext cx="1310684" cy="1700841"/>
          </a:xfrm>
          <a:prstGeom prst="rect">
            <a:avLst/>
          </a:prstGeom>
        </p:spPr>
      </p:pic>
      <p:pic>
        <p:nvPicPr>
          <p:cNvPr id="8" name="Picture 7" descr="ra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29" y="3113064"/>
            <a:ext cx="5352467" cy="1258866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3E752E7-5C5B-4760-8E44-C2F08E11D82E}"/>
              </a:ext>
            </a:extLst>
          </p:cNvPr>
          <p:cNvSpPr txBox="1"/>
          <p:nvPr/>
        </p:nvSpPr>
        <p:spPr>
          <a:xfrm>
            <a:off x="396295" y="4371930"/>
            <a:ext cx="101325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000" b="1" dirty="0">
                <a:cs typeface="Segoe UI" panose="020B0502040204020203" pitchFamily="34" charset="0"/>
              </a:rPr>
              <a:t>קבינט קורונה 22.8.2021 </a:t>
            </a:r>
            <a:endParaRPr lang="aa-ET" sz="3000" b="1" dirty="0">
              <a:cs typeface="Segoe UI" panose="020B0502040204020203" pitchFamily="34" charset="0"/>
            </a:endParaRPr>
          </a:p>
        </p:txBody>
      </p:sp>
      <p:pic>
        <p:nvPicPr>
          <p:cNvPr id="11" name="Picture 4" descr="לוגו של משרד הבריאות | יגאל ויצמן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4688"/>
            <a:ext cx="2716021" cy="125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532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חולי קורונה - פטירות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1351"/>
            <a:ext cx="11522075" cy="5040908"/>
          </a:xfrm>
          <a:prstGeom prst="rect">
            <a:avLst/>
          </a:prstGeom>
        </p:spPr>
      </p:pic>
      <p:sp>
        <p:nvSpPr>
          <p:cNvPr id="6" name="אליפסה 5"/>
          <p:cNvSpPr/>
          <p:nvPr/>
        </p:nvSpPr>
        <p:spPr>
          <a:xfrm>
            <a:off x="10277231" y="2266462"/>
            <a:ext cx="468923" cy="547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/>
          <p:cNvSpPr/>
          <p:nvPr/>
        </p:nvSpPr>
        <p:spPr>
          <a:xfrm>
            <a:off x="8948614" y="1832701"/>
            <a:ext cx="1906955" cy="1270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597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" y="-6690"/>
            <a:ext cx="11518195" cy="1169574"/>
          </a:xfrm>
          <a:prstGeom prst="rect">
            <a:avLst/>
          </a:prstGeom>
        </p:spPr>
      </p:pic>
      <p:graphicFrame>
        <p:nvGraphicFramePr>
          <p:cNvPr id="24" name="Object 23" hidden="1">
            <a:extLst>
              <a:ext uri="{FF2B5EF4-FFF2-40B4-BE49-F238E27FC236}">
                <a16:creationId xmlns:a16="http://schemas.microsoft.com/office/drawing/2014/main" id="{EB185F8D-1494-B245-B25F-2698AB94D28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01" y="2592"/>
          <a:ext cx="116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think-cell Slide" r:id="rId46" imgW="7772400" imgH="10058400" progId="TCLayout.ActiveDocument.1">
                  <p:embed/>
                </p:oleObj>
              </mc:Choice>
              <mc:Fallback>
                <p:oleObj name="think-cell Slide" r:id="rId46" imgW="7772400" imgH="10058400" progId="TCLayout.ActiveDocument.1">
                  <p:embed/>
                  <p:pic>
                    <p:nvPicPr>
                      <p:cNvPr id="24" name="Object 23" hidden="1">
                        <a:extLst>
                          <a:ext uri="{FF2B5EF4-FFF2-40B4-BE49-F238E27FC236}">
                            <a16:creationId xmlns:a16="http://schemas.microsoft.com/office/drawing/2014/main" id="{EB185F8D-1494-B245-B25F-2698AB94D2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01" y="2592"/>
                        <a:ext cx="116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כותרת 1">
            <a:extLst>
              <a:ext uri="{FF2B5EF4-FFF2-40B4-BE49-F238E27FC236}">
                <a16:creationId xmlns:a16="http://schemas.microsoft.com/office/drawing/2014/main" id="{515525C5-D961-0944-88AC-8B760A17BDC4}"/>
              </a:ext>
            </a:extLst>
          </p:cNvPr>
          <p:cNvSpPr txBox="1">
            <a:spLocks/>
          </p:cNvSpPr>
          <p:nvPr/>
        </p:nvSpPr>
        <p:spPr>
          <a:xfrm>
            <a:off x="1837830" y="-70476"/>
            <a:ext cx="8753505" cy="54120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r" defTabSz="914395" rtl="1">
              <a:lnSpc>
                <a:spcPct val="90000"/>
              </a:lnSpc>
              <a:spcBef>
                <a:spcPct val="0"/>
              </a:spcBef>
              <a:buNone/>
              <a:defRPr sz="3200" b="0" baseline="0">
                <a:solidFill>
                  <a:schemeClr val="accent1"/>
                </a:solidFill>
                <a:latin typeface="Segoe UI Semilight\"/>
                <a:cs typeface="Calibri" panose="020F0502020204030204" pitchFamily="34" charset="0"/>
              </a:defRPr>
            </a:lvl1pPr>
          </a:lstStyle>
          <a:p>
            <a:pPr defTabSz="864195">
              <a:defRPr/>
            </a:pPr>
            <a:r>
              <a:rPr lang="he-IL" sz="5400" b="1" baseline="-25000" dirty="0" err="1">
                <a:solidFill>
                  <a:schemeClr val="bg1"/>
                </a:solidFill>
              </a:rPr>
              <a:t>תמ"צ</a:t>
            </a:r>
            <a:r>
              <a:rPr lang="he-IL" sz="5400" b="1" baseline="-25000" dirty="0">
                <a:solidFill>
                  <a:schemeClr val="bg1"/>
                </a:solidFill>
              </a:rPr>
              <a:t> התחסנות לפי גילאים</a:t>
            </a:r>
          </a:p>
          <a:p>
            <a:pPr defTabSz="864195">
              <a:defRPr/>
            </a:pPr>
            <a:endParaRPr lang="he-IL" sz="1400" b="1" baseline="-25000" dirty="0">
              <a:solidFill>
                <a:schemeClr val="bg1"/>
              </a:solidFill>
            </a:endParaRPr>
          </a:p>
          <a:p>
            <a:pPr defTabSz="864195">
              <a:defRPr/>
            </a:pPr>
            <a:r>
              <a:rPr lang="he-IL" b="1" baseline="-25000" dirty="0">
                <a:solidFill>
                  <a:schemeClr val="bg1"/>
                </a:solidFill>
              </a:rPr>
              <a:t>% (אלפים), מופחת מחלימים, נכון ל-</a:t>
            </a:r>
            <a:r>
              <a:rPr lang="en-US" b="1" baseline="-25000" dirty="0">
                <a:solidFill>
                  <a:schemeClr val="bg1"/>
                </a:solidFill>
              </a:rPr>
              <a:t> 22/08</a:t>
            </a:r>
            <a:r>
              <a:rPr lang="he-IL" b="1" baseline="-25000" dirty="0">
                <a:solidFill>
                  <a:schemeClr val="bg1"/>
                </a:solidFill>
              </a:rPr>
              <a:t>(חיתוך נתונים בוצע בשעה </a:t>
            </a:r>
            <a:r>
              <a:rPr lang="en-US" b="1" baseline="-25000" dirty="0">
                <a:solidFill>
                  <a:schemeClr val="bg1"/>
                </a:solidFill>
              </a:rPr>
              <a:t>06:00</a:t>
            </a:r>
            <a:r>
              <a:rPr lang="he-IL" b="1" baseline="-25000" dirty="0">
                <a:solidFill>
                  <a:schemeClr val="bg1"/>
                </a:solidFill>
              </a:rPr>
              <a:t>)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CD1ED2AF-D56E-4D34-A4E8-084AF97BEFB6}"/>
              </a:ext>
            </a:extLst>
          </p:cNvPr>
          <p:cNvSpPr txBox="1">
            <a:spLocks/>
          </p:cNvSpPr>
          <p:nvPr/>
        </p:nvSpPr>
        <p:spPr>
          <a:xfrm>
            <a:off x="792142" y="6115082"/>
            <a:ext cx="2592467" cy="345062"/>
          </a:xfrm>
          <a:prstGeom prst="rect">
            <a:avLst/>
          </a:prstGeom>
        </p:spPr>
        <p:txBody>
          <a:bodyPr vert="horz" lIns="86416" tIns="43208" rIns="86416" bIns="43208" rtlCol="1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4199">
              <a:defRPr/>
            </a:pPr>
            <a:fld id="{40B41DE7-0C70-4F34-B34A-C4515B030CAE}" type="slidenum">
              <a:rPr lang="en-IL" sz="1134">
                <a:solidFill>
                  <a:prstClr val="black">
                    <a:tint val="75000"/>
                  </a:prstClr>
                </a:solidFill>
              </a:rPr>
              <a:pPr defTabSz="864199">
                <a:defRPr/>
              </a:pPr>
              <a:t>11</a:t>
            </a:fld>
            <a:endParaRPr lang="en-IL" sz="1134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2FA95D-DFC3-44DC-BE26-B748BE08B55B}"/>
              </a:ext>
            </a:extLst>
          </p:cNvPr>
          <p:cNvCxnSpPr>
            <a:cxnSpLocks/>
          </p:cNvCxnSpPr>
          <p:nvPr/>
        </p:nvCxnSpPr>
        <p:spPr>
          <a:xfrm flipH="1">
            <a:off x="220003" y="1162883"/>
            <a:ext cx="11288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Chart 98">
            <a:extLst>
              <a:ext uri="{FF2B5EF4-FFF2-40B4-BE49-F238E27FC236}">
                <a16:creationId xmlns:a16="http://schemas.microsoft.com/office/drawing/2014/main" id="{E626EEE0-61E9-45B0-B222-ED3F3222A16E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1267728" y="1409846"/>
          <a:ext cx="9012123" cy="460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107" name="מציין מיקום טקסט 2">
            <a:extLst>
              <a:ext uri="{FF2B5EF4-FFF2-40B4-BE49-F238E27FC236}">
                <a16:creationId xmlns:a16="http://schemas.microsoft.com/office/drawing/2014/main" id="{C0BCCE7B-C3C2-4A55-B272-55F206A0AFA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255586" y="1702398"/>
            <a:ext cx="840151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9C65C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37E4B144-1B81-4557-B2AC-5B1E29AD02D9}" type="datetime'''''''5''''''''''''3''''''%''''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53%</a:t>
            </a:fld>
            <a:r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t> (</a:t>
            </a:r>
            <a:fld id="{563B9154-D510-4D0D-A8BE-74DC119EB8AC}" type="datetime'''''''''''''''2''''''''''''''''''''''''''''''''''''9''4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294</a:t>
            </a:fld>
            <a:r>
              <a:rPr lang="en-US" sz="1512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7" name="מציין מיקום טקסט 2">
            <a:extLst>
              <a:ext uri="{FF2B5EF4-FFF2-40B4-BE49-F238E27FC236}">
                <a16:creationId xmlns:a16="http://schemas.microsoft.com/office/drawing/2014/main" id="{73CBD541-AD6D-46F3-9472-911F27A91E4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7684384" y="1702398"/>
            <a:ext cx="840151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7931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4A665C65-CB6C-4E9C-BD1E-032F66FA4ED4}" type="datetime'''''''''''''''''''''''''47''''''''''''''''%''''''''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47%</a:t>
            </a:fld>
            <a:r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t> (</a:t>
            </a:r>
            <a:fld id="{FA2D2294-9397-4968-9CA3-CAC4C508EF9A}" type="datetime'''''''''''''''''''''''''''''2''''6''''''''''''''4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264</a:t>
            </a:fld>
            <a:r>
              <a:rPr lang="en-US" sz="1512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F9477014-4D03-4BBA-BFE3-3DC5C034222B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0642917" y="1702398"/>
            <a:ext cx="448581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l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A70C442A-2833-4D4F-A431-BE8AC4AB49CE}" type="datetime'''''''''1''''''''''''''''2''''''''-''''''15'">
              <a:rPr lang="en-US" altLang="en-US" sz="1512">
                <a:solidFill>
                  <a:prstClr val="black"/>
                </a:solidFill>
                <a:latin typeface="Calibri" panose="020F0502020204030204"/>
              </a:rPr>
              <a:pPr marL="0" lvl="2" indent="0" algn="l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12-15</a:t>
            </a:fld>
            <a:endParaRPr lang="en-US" sz="151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מציין מיקום טקסט 2">
            <a:extLst>
              <a:ext uri="{FF2B5EF4-FFF2-40B4-BE49-F238E27FC236}">
                <a16:creationId xmlns:a16="http://schemas.microsoft.com/office/drawing/2014/main" id="{C06E8DB8-23D6-40FA-BFE1-294CEF9C15CF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278230" y="4882971"/>
            <a:ext cx="645116" cy="207037"/>
          </a:xfrm>
          <a:prstGeom prst="rect">
            <a:avLst/>
          </a:prstGeom>
          <a:solidFill>
            <a:srgbClr val="F73C49"/>
          </a:solidFill>
          <a:ln>
            <a:noFill/>
          </a:ln>
          <a:effectLst/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2F9DDFC2-6BE1-4FE5-9E54-EAB7E3B22DD9}" type="datetime'''''''''''''''''''''''''''''''''''''''6''''''''''''''''''''%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6%</a:t>
            </a:fld>
            <a:r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t> (</a:t>
            </a:r>
            <a:fld id="{76673B48-A90F-4F28-9A57-E4EE304A2E32}" type="datetime'''''''''''''''''8''6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86</a:t>
            </a:fld>
            <a:r>
              <a:rPr lang="en-US" sz="1512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8" name="מציין מיקום טקסט 2">
            <a:extLst>
              <a:ext uri="{FF2B5EF4-FFF2-40B4-BE49-F238E27FC236}">
                <a16:creationId xmlns:a16="http://schemas.microsoft.com/office/drawing/2014/main" id="{B0E589F0-06B0-4A7D-9637-74DBCE00F023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250125" y="2338513"/>
            <a:ext cx="840151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7931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3A45AD4C-CA1B-476B-9713-FD386361E934}" type="datetime'''''''''''''''''''''''''''''''''''''''''''''8''''''0''''%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80%</a:t>
            </a:fld>
            <a:r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t> (</a:t>
            </a:r>
            <a:fld id="{68783FA3-7D0E-4708-8C24-79514BCCBC1C}" type="datetime'''''''''''''''''3''''0''''''''''''''''''''''''7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307</a:t>
            </a:fld>
            <a:r>
              <a:rPr lang="en-US" sz="1512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מציין מיקום טקסט 2">
            <a:extLst>
              <a:ext uri="{FF2B5EF4-FFF2-40B4-BE49-F238E27FC236}">
                <a16:creationId xmlns:a16="http://schemas.microsoft.com/office/drawing/2014/main" id="{98E3FC99-BD79-47B6-8082-989380784D6A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773580" y="5519086"/>
            <a:ext cx="991679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9C65C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66A55ADF-0BCA-4C3C-AF7F-665421868932}" type="datetime'''''''''''21''''%'''''''''''''''''''''''''''''''''''''''">
              <a:rPr lang="en-US" altLang="en-US" sz="1512" b="1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21%</a:t>
            </a:fld>
            <a:r>
              <a:rPr lang="en-US" altLang="en-US" sz="1512" b="1">
                <a:solidFill>
                  <a:prstClr val="white"/>
                </a:solidFill>
                <a:latin typeface="Calibri" panose="020F0502020204030204"/>
              </a:rPr>
              <a:t> (</a:t>
            </a:r>
            <a:fld id="{820BA663-C2A5-496D-B5FF-E354C103EF6F}" type="datetime'''''''''''''1'''''''''',''''''''''''3''''6''''''8'''''''''''''">
              <a:rPr lang="en-US" altLang="en-US" sz="1512" b="1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1,368</a:t>
            </a:fld>
            <a:r>
              <a:rPr lang="en-US" sz="1512" b="1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4" name="מציין מיקום טקסט 2">
            <a:extLst>
              <a:ext uri="{FF2B5EF4-FFF2-40B4-BE49-F238E27FC236}">
                <a16:creationId xmlns:a16="http://schemas.microsoft.com/office/drawing/2014/main" id="{0CA087A7-C00D-4D51-B48C-CE2675EA281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872337" y="2338513"/>
            <a:ext cx="742634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9C65C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97422C7D-F916-4B7A-A652-49C541090165}" type="datetime'''''''2''''''''0''''''%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20%</a:t>
            </a:fld>
            <a:r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t> (</a:t>
            </a:r>
            <a:fld id="{4F0A2823-E511-498F-8D45-1410D8DCD5F7}" type="datetime'7''''''''''''''''''''''''''''''''''''''''''''8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78</a:t>
            </a:fld>
            <a:r>
              <a:rPr lang="en-US" sz="1512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מציין מיקום טקסט 2">
            <a:extLst>
              <a:ext uri="{FF2B5EF4-FFF2-40B4-BE49-F238E27FC236}">
                <a16:creationId xmlns:a16="http://schemas.microsoft.com/office/drawing/2014/main" id="{DAE60839-3667-470A-84CB-EE321CD747A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836731" y="4882971"/>
            <a:ext cx="840151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9C65C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98353CD2-76A6-4C96-8DAD-81502CCC04D7}" type="datetime'''''''''''''6''''''''7''''''''''''''''''''''''''%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67%</a:t>
            </a:fld>
            <a:r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t> (</a:t>
            </a:r>
            <a:fld id="{67B616E5-B11A-4C21-8994-8FCB8F874BBF}" type="datetime'''''''''99''''''''''''''1''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991</a:t>
            </a:fld>
            <a:r>
              <a:rPr lang="en-US" sz="1512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3" name="מציין מיקום טקסט 2">
            <a:extLst>
              <a:ext uri="{FF2B5EF4-FFF2-40B4-BE49-F238E27FC236}">
                <a16:creationId xmlns:a16="http://schemas.microsoft.com/office/drawing/2014/main" id="{BAA7B8FD-0642-4DBB-B330-69ADDDE9C23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0642917" y="2338513"/>
            <a:ext cx="448581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l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E163EC71-3096-43CB-90F4-531F7FA2A27D}" type="datetime'''''''''''''''''''''1''''''''''6-''''''18'''''''''''">
              <a:rPr lang="en-US" altLang="en-US" sz="1512">
                <a:solidFill>
                  <a:prstClr val="black"/>
                </a:solidFill>
                <a:latin typeface="Calibri" panose="020F0502020204030204"/>
              </a:rPr>
              <a:pPr marL="0" lvl="2" indent="0" algn="l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16-18</a:t>
            </a:fld>
            <a:endParaRPr lang="en-US" sz="151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8" name="מציין מיקום טקסט 2">
            <a:extLst>
              <a:ext uri="{FF2B5EF4-FFF2-40B4-BE49-F238E27FC236}">
                <a16:creationId xmlns:a16="http://schemas.microsoft.com/office/drawing/2014/main" id="{13D004FE-47EB-44F2-B6EB-A784537EC8D3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375748" y="4246857"/>
            <a:ext cx="645116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3C49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4A8E241A-18F9-4B63-A11E-57B33711AD7F}" type="datetime'''''''''''''''''''''''''''''''8''''''''''''%''''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8%</a:t>
            </a:fld>
            <a:r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t> (</a:t>
            </a:r>
            <a:fld id="{7855F1B3-41F9-4998-B9CC-6EEA107E97ED}" type="datetime'6''''4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64</a:t>
            </a:fld>
            <a:r>
              <a:rPr lang="en-US" sz="1512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מציין מיקום טקסט 2">
            <a:extLst>
              <a:ext uri="{FF2B5EF4-FFF2-40B4-BE49-F238E27FC236}">
                <a16:creationId xmlns:a16="http://schemas.microsoft.com/office/drawing/2014/main" id="{B69D6414-F4B0-42C4-B6C2-A40D3BFB41D8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9850774" y="2974628"/>
            <a:ext cx="645116" cy="207037"/>
          </a:xfrm>
          <a:prstGeom prst="rect">
            <a:avLst/>
          </a:prstGeom>
          <a:solidFill>
            <a:srgbClr val="39C65C"/>
          </a:solidFill>
          <a:ln>
            <a:noFill/>
          </a:ln>
          <a:effectLst/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1409A055-6BB8-433C-AC7C-953E1BCB052D}" type="datetime'''''''''1''''''%''''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1%</a:t>
            </a:fld>
            <a:r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t> (</a:t>
            </a:r>
            <a:fld id="{9EAD2136-7C7A-4589-AD72-63BC3C66E854}" type="datetime'''''''''1''''''''''''''''''4''''''''''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14</a:t>
            </a:fld>
            <a:r>
              <a:rPr lang="en-US" sz="1512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מציין מיקום טקסט 2">
            <a:extLst>
              <a:ext uri="{FF2B5EF4-FFF2-40B4-BE49-F238E27FC236}">
                <a16:creationId xmlns:a16="http://schemas.microsoft.com/office/drawing/2014/main" id="{18F8CFF8-1E54-4BF5-BC4E-114B20DF27D0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0642917" y="4246857"/>
            <a:ext cx="448581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l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2666CF65-BA28-4FFB-9872-326B2BA10CEE}" type="datetime'''''''''''''''''''''5''0''''''''''''''''''''-''''''''59'''''''">
              <a:rPr lang="en-US" altLang="en-US" sz="1512">
                <a:solidFill>
                  <a:prstClr val="black"/>
                </a:solidFill>
                <a:latin typeface="Calibri" panose="020F0502020204030204"/>
              </a:rPr>
              <a:pPr marL="0" lvl="2" indent="0" algn="l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50-59</a:t>
            </a:fld>
            <a:endParaRPr lang="en-US" sz="151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6" name="מציין מיקום טקסט 2">
            <a:extLst>
              <a:ext uri="{FF2B5EF4-FFF2-40B4-BE49-F238E27FC236}">
                <a16:creationId xmlns:a16="http://schemas.microsoft.com/office/drawing/2014/main" id="{3F67D7CA-D231-44D8-8670-BEF8E71FF211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0642917" y="2974628"/>
            <a:ext cx="448581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l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A3825C56-A7A6-47DB-80C0-23FED2CDE7EE}" type="datetime'''''''''''''''''''''19-''''''''''''''''''39'''''''''''''''''''">
              <a:rPr lang="en-US" altLang="en-US" sz="1512">
                <a:solidFill>
                  <a:prstClr val="black"/>
                </a:solidFill>
                <a:latin typeface="Calibri" panose="020F0502020204030204"/>
              </a:rPr>
              <a:pPr marL="0" lvl="2" indent="0" algn="l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19-39</a:t>
            </a:fld>
            <a:endParaRPr lang="en-US" sz="151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מציין מיקום טקסט 2">
            <a:extLst>
              <a:ext uri="{FF2B5EF4-FFF2-40B4-BE49-F238E27FC236}">
                <a16:creationId xmlns:a16="http://schemas.microsoft.com/office/drawing/2014/main" id="{F851C717-812E-4D8C-A56E-96E095CBAE30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417755" y="3610742"/>
            <a:ext cx="840151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9C65C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0F82DEF1-E06B-4E88-90C4-5936B716441F}" type="datetime'''''''''''''''''''''1''''''''1''''''''''%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11%</a:t>
            </a:fld>
            <a:r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t> (</a:t>
            </a:r>
            <a:fld id="{984804E1-625E-4C64-BB2B-9C2A227E1F8E}" type="datetime'''''''''''''''''1''''''''''''1''''''''2''''''''''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112</a:t>
            </a:fld>
            <a:r>
              <a:rPr lang="en-US" sz="1512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מציין מיקום טקסט 2">
            <a:extLst>
              <a:ext uri="{FF2B5EF4-FFF2-40B4-BE49-F238E27FC236}">
                <a16:creationId xmlns:a16="http://schemas.microsoft.com/office/drawing/2014/main" id="{8D45A300-FF5C-44E2-94FA-F0240E7AF8E2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966574" y="2974628"/>
            <a:ext cx="985678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7931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099008D5-CA3E-4DA7-B604-EAABA41415AA}" type="datetime'''''8''''''''''''''''''''''''''''''''''3''%''''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83%</a:t>
            </a:fld>
            <a:r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t> (</a:t>
            </a:r>
            <a:fld id="{E929D954-2B07-468D-BC61-6387F3CAEA57}" type="datetime'1'''''',''''''''''''''''''''''''''''''8''''''''''''73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1,873</a:t>
            </a:fld>
            <a:r>
              <a:rPr lang="en-US" sz="1512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מציין מיקום טקסט 2">
            <a:extLst>
              <a:ext uri="{FF2B5EF4-FFF2-40B4-BE49-F238E27FC236}">
                <a16:creationId xmlns:a16="http://schemas.microsoft.com/office/drawing/2014/main" id="{27ED44C5-2692-44BE-92AB-8665343CE2D1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508992" y="3610742"/>
            <a:ext cx="840151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7931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88DDF29C-048A-4D2A-B0C2-177EF1822C47}" type="datetime'''''8''''''1''''%''''''''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81%</a:t>
            </a:fld>
            <a:r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t> (</a:t>
            </a:r>
            <a:fld id="{CEFD0A22-D806-461F-A6F2-724DAE393B35}" type="datetime'''''''''''''''''''''8''''''20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820</a:t>
            </a:fld>
            <a:r>
              <a:rPr lang="en-US" sz="1512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9" name="מציין מיקום טקסט 2">
            <a:extLst>
              <a:ext uri="{FF2B5EF4-FFF2-40B4-BE49-F238E27FC236}">
                <a16:creationId xmlns:a16="http://schemas.microsoft.com/office/drawing/2014/main" id="{8C8644A2-9139-49A3-8357-0F14522395A4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638295" y="2974628"/>
            <a:ext cx="840151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9C65C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F36F2833-72F7-48A0-9C21-E7D723BAE783}" type="datetime'1''''''''''6''''''''%''''''''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16%</a:t>
            </a:fld>
            <a:r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t> (</a:t>
            </a:r>
            <a:fld id="{F4C9E852-7213-4CC3-A287-B6C4D51E1740}" type="datetime'''''''3''''6''''''''''''''2''''''''''''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362</a:t>
            </a:fld>
            <a:r>
              <a:rPr lang="en-US" sz="1512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מציין מיקום טקסט 2">
            <a:extLst>
              <a:ext uri="{FF2B5EF4-FFF2-40B4-BE49-F238E27FC236}">
                <a16:creationId xmlns:a16="http://schemas.microsoft.com/office/drawing/2014/main" id="{160C62B4-FC18-465F-B84F-271F15203522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9541718" y="3610742"/>
            <a:ext cx="645116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9C65C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0464256C-8DF5-4152-93B9-E92687DA0947}" type="datetime'''''''''''''''8%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8%</a:t>
            </a:fld>
            <a:r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t> (</a:t>
            </a:r>
            <a:fld id="{281006F5-1312-4214-A089-940F98E96A87}" type="datetime'''''''''''''''''''''''''''''''''''''7''7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77</a:t>
            </a:fld>
            <a:r>
              <a:rPr lang="en-US" sz="1512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מציין מיקום טקסט 2">
            <a:extLst>
              <a:ext uri="{FF2B5EF4-FFF2-40B4-BE49-F238E27FC236}">
                <a16:creationId xmlns:a16="http://schemas.microsoft.com/office/drawing/2014/main" id="{EA1BDAA3-E98C-49B8-B632-FA0BACD3FEC5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0642917" y="3610742"/>
            <a:ext cx="448581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l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BFD28DAA-8951-4A75-8CE2-6DF1CB7C8CF4}" type="datetime'''''''''4''''''''0''''''''''''''''''''''''''''''-4''''9'''''''">
              <a:rPr lang="en-US" altLang="en-US" sz="1512">
                <a:solidFill>
                  <a:prstClr val="black"/>
                </a:solidFill>
                <a:latin typeface="Calibri" panose="020F0502020204030204"/>
              </a:rPr>
              <a:pPr marL="0" lvl="2" indent="0" algn="l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40-49</a:t>
            </a:fld>
            <a:endParaRPr lang="en-US" sz="151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מציין מיקום טקסט 2">
            <a:extLst>
              <a:ext uri="{FF2B5EF4-FFF2-40B4-BE49-F238E27FC236}">
                <a16:creationId xmlns:a16="http://schemas.microsoft.com/office/drawing/2014/main" id="{E7ED8B93-CEC4-4A6B-8D48-729783E38D5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603789" y="5519086"/>
            <a:ext cx="844653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9C65C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A28F8685-83D9-4FED-95CD-3848C44F077D}" type="datetime'''''''''''''''''''''''''''''1''''5''''''''''%'''''">
              <a:rPr lang="en-US" altLang="en-US" sz="1512" b="1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15%</a:t>
            </a:fld>
            <a:r>
              <a:rPr lang="en-US" altLang="en-US" sz="1512" b="1">
                <a:solidFill>
                  <a:prstClr val="white"/>
                </a:solidFill>
                <a:latin typeface="Calibri" panose="020F0502020204030204"/>
              </a:rPr>
              <a:t> (</a:t>
            </a:r>
            <a:fld id="{70001AB3-041F-4FA0-B73E-9011D19F0FA6}" type="datetime'9''''''''''''''''''''''''''''''9''''''''''''''''''''''6'''''''">
              <a:rPr lang="en-US" altLang="en-US" sz="1512" b="1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996</a:t>
            </a:fld>
            <a:r>
              <a:rPr lang="en-US" sz="1512" b="1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0" name="מציין מיקום טקסט 2">
            <a:extLst>
              <a:ext uri="{FF2B5EF4-FFF2-40B4-BE49-F238E27FC236}">
                <a16:creationId xmlns:a16="http://schemas.microsoft.com/office/drawing/2014/main" id="{9DAC9A23-7ACA-49FB-A99F-F2074146B68A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130244" y="4246857"/>
            <a:ext cx="840151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7931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C04DD2CD-C95E-4875-A773-AE81E37612C0}" type="datetime'5''''''''6''''''''''''''%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56%</a:t>
            </a:fld>
            <a:r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t> (</a:t>
            </a:r>
            <a:fld id="{DBE91EE1-DE56-4670-BC60-D3F8EE7B7CB5}" type="datetime'''''''''45''''''''''''''''''''''''''''4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454</a:t>
            </a:fld>
            <a:r>
              <a:rPr lang="en-US" sz="1512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" name="מציין מיקום טקסט 2">
            <a:extLst>
              <a:ext uri="{FF2B5EF4-FFF2-40B4-BE49-F238E27FC236}">
                <a16:creationId xmlns:a16="http://schemas.microsoft.com/office/drawing/2014/main" id="{89D567A3-D785-45A9-9B1B-CD942E354064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8204978" y="4246857"/>
            <a:ext cx="840151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9C65C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3CB071AA-E0C7-4541-B224-2A7B417848DB}" type="datetime'''''''''''''''3''''''''''''''''''''''''''6%''''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36%</a:t>
            </a:fld>
            <a:r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t> (</a:t>
            </a:r>
            <a:fld id="{E11D05BD-16B0-494A-93E6-3D9DA0905A37}" type="datetime'2''''''86''''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286</a:t>
            </a:fld>
            <a:r>
              <a:rPr lang="en-US" sz="1512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0" name="מציין מיקום טקסט 2">
            <a:extLst>
              <a:ext uri="{FF2B5EF4-FFF2-40B4-BE49-F238E27FC236}">
                <a16:creationId xmlns:a16="http://schemas.microsoft.com/office/drawing/2014/main" id="{7AEFBBE0-B590-4C51-BA23-10DE7A1A1BD8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913665" y="4246857"/>
            <a:ext cx="346563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F8AA284C-DF01-45EC-903A-8F7350ACD680}" type="datetime'8''''''''''''''''''''''''''''0''''''''''4'''''''">
              <a:rPr lang="en-US" altLang="en-US" sz="1512">
                <a:solidFill>
                  <a:prstClr val="black"/>
                </a:solidFill>
                <a:latin typeface="Calibri" panose="020F0502020204030204"/>
              </a:rPr>
              <a:pPr marL="0" lvl="2" indent="0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804</a:t>
            </a:fld>
            <a:endParaRPr lang="en-US" sz="151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1" name="מציין מיקום טקסט 2">
            <a:extLst>
              <a:ext uri="{FF2B5EF4-FFF2-40B4-BE49-F238E27FC236}">
                <a16:creationId xmlns:a16="http://schemas.microsoft.com/office/drawing/2014/main" id="{E2E1674E-DFA4-4CD7-823A-A00FCF2BC546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2664479" y="4882971"/>
            <a:ext cx="840151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7931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7195FF47-DAC5-4C85-8D0A-B9BBA6F1409A}" type="datetime'''2''''''''''''''''''''''''''8''%''''''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28%</a:t>
            </a:fld>
            <a:r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t> (</a:t>
            </a:r>
            <a:fld id="{F9BD4CA3-8EE3-49BE-8802-BCDF0B651D54}" type="datetime'''''''''''4''1''3'''''''''''''''''''''''''''''''''''''''''''">
              <a:rPr lang="en-US" altLang="en-US" sz="1512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413</a:t>
            </a:fld>
            <a:r>
              <a:rPr lang="en-US" sz="1512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מציין מיקום טקסט 2">
            <a:extLst>
              <a:ext uri="{FF2B5EF4-FFF2-40B4-BE49-F238E27FC236}">
                <a16:creationId xmlns:a16="http://schemas.microsoft.com/office/drawing/2014/main" id="{0751C27A-99DC-4B6C-A7E9-CE243396E422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0642917" y="4882971"/>
            <a:ext cx="291052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l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98E9D929-AD30-479B-82BE-A04A5D7E4376}" type="datetime'''''6''''''''''''''''''0''''''+'">
              <a:rPr lang="en-US" altLang="en-US" sz="1512">
                <a:solidFill>
                  <a:prstClr val="black"/>
                </a:solidFill>
                <a:latin typeface="Calibri" panose="020F0502020204030204"/>
              </a:rPr>
              <a:pPr marL="0" lvl="2" indent="0" algn="l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60+</a:t>
            </a:fld>
            <a:endParaRPr lang="en-US" sz="151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6" name="מציין מיקום טקסט 2">
            <a:extLst>
              <a:ext uri="{FF2B5EF4-FFF2-40B4-BE49-F238E27FC236}">
                <a16:creationId xmlns:a16="http://schemas.microsoft.com/office/drawing/2014/main" id="{215A00D3-4C40-4EC8-802F-0A93E67B2D3F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5025905" y="5519086"/>
            <a:ext cx="991679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9C65C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EB956615-8917-442A-863B-CBA282A2D5F0}" type="datetime'''''''''''''6''''''''''''''4%'''''''''''''''''''''">
              <a:rPr lang="en-US" altLang="en-US" sz="1512" b="1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64%</a:t>
            </a:fld>
            <a:r>
              <a:rPr lang="en-US" altLang="en-US" sz="1512" b="1">
                <a:solidFill>
                  <a:prstClr val="white"/>
                </a:solidFill>
                <a:latin typeface="Calibri" panose="020F0502020204030204"/>
              </a:rPr>
              <a:t> (</a:t>
            </a:r>
            <a:fld id="{AA2DEA85-2F66-43CB-9515-FCDAF8B1B5CA}" type="datetime'4'''''''''''''''''''''''''''''''''''',''''13''''''1'''''''">
              <a:rPr lang="en-US" altLang="en-US" sz="1512" b="1">
                <a:solidFill>
                  <a:prstClr val="white"/>
                </a:solidFill>
                <a:latin typeface="Calibri" panose="020F0502020204030204"/>
              </a:rPr>
              <a:pPr marL="0" lvl="2" indent="0" algn="ctr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4,131</a:t>
            </a:fld>
            <a:r>
              <a:rPr lang="en-US" sz="1512" b="1">
                <a:solidFill>
                  <a:prstClr val="white"/>
                </a:solidFill>
                <a:latin typeface="Calibri" panose="020F0502020204030204"/>
              </a:rPr>
              <a:t>)</a:t>
            </a:r>
            <a:endParaRPr lang="en-US" sz="1512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מציין מיקום טקסט 2">
            <a:extLst>
              <a:ext uri="{FF2B5EF4-FFF2-40B4-BE49-F238E27FC236}">
                <a16:creationId xmlns:a16="http://schemas.microsoft.com/office/drawing/2014/main" id="{5F5573D3-D121-4E30-AA9E-32E7256AB4CE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0642917" y="5519086"/>
            <a:ext cx="399072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l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B90170F9-D7A6-4390-A17A-50C33B822CBB}" type="datetime'ס''''''ה''''''''''''''''''&quot;''''''''''''''''''''''''כ'''''''''">
              <a:rPr lang="he-IL" altLang="en-US" sz="1512" b="1">
                <a:solidFill>
                  <a:prstClr val="black"/>
                </a:solidFill>
                <a:latin typeface="Calibri" panose="020F0502020204030204"/>
              </a:rPr>
              <a:pPr marL="0" lvl="2" indent="0" algn="l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סה"כ</a:t>
            </a:fld>
            <a:endParaRPr lang="en-US" sz="1512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9" name="מציין מיקום טקסט 2">
            <a:extLst>
              <a:ext uri="{FF2B5EF4-FFF2-40B4-BE49-F238E27FC236}">
                <a16:creationId xmlns:a16="http://schemas.microsoft.com/office/drawing/2014/main" id="{1255C8B7-82D7-4C8C-BC10-300E223491E3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913665" y="1702398"/>
            <a:ext cx="346563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3A2B67D9-2288-4A7C-A192-1A351902D856}" type="datetime'5''5''8'''''''''''''">
              <a:rPr lang="en-US" altLang="en-US" sz="1512">
                <a:solidFill>
                  <a:prstClr val="black"/>
                </a:solidFill>
                <a:latin typeface="Calibri" panose="020F0502020204030204"/>
              </a:rPr>
              <a:pPr marL="0" lvl="2" indent="0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558</a:t>
            </a:fld>
            <a:endParaRPr lang="en-US" sz="151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7" name="מציין מיקום טקסט 2">
            <a:extLst>
              <a:ext uri="{FF2B5EF4-FFF2-40B4-BE49-F238E27FC236}">
                <a16:creationId xmlns:a16="http://schemas.microsoft.com/office/drawing/2014/main" id="{D7952744-22E2-4E91-8DDB-2757241702A2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913665" y="2338513"/>
            <a:ext cx="346563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637F534D-0AEC-4D57-9AFA-2AB6EF351BB7}" type="datetime'38''''''''''''''''''''''''''''''6'''''''''''''''''''''''">
              <a:rPr lang="en-US" altLang="en-US" sz="1512">
                <a:solidFill>
                  <a:prstClr val="black"/>
                </a:solidFill>
                <a:latin typeface="Calibri" panose="020F0502020204030204"/>
              </a:rPr>
              <a:pPr marL="0" lvl="2" indent="0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386</a:t>
            </a:fld>
            <a:endParaRPr lang="en-US" sz="151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מציין מיקום טקסט 2">
            <a:extLst>
              <a:ext uri="{FF2B5EF4-FFF2-40B4-BE49-F238E27FC236}">
                <a16:creationId xmlns:a16="http://schemas.microsoft.com/office/drawing/2014/main" id="{093F5994-6959-4EF4-A976-ABC901F6E3B8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768138" y="3610742"/>
            <a:ext cx="492089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A855FD2A-B75D-4F19-B1D1-CEC734A06442}" type="datetime'''''''''''''''''''1'',''''''''''''0''''''0''''''9'">
              <a:rPr lang="en-US" altLang="en-US" sz="1512">
                <a:solidFill>
                  <a:prstClr val="black"/>
                </a:solidFill>
                <a:latin typeface="Calibri" panose="020F0502020204030204"/>
              </a:rPr>
              <a:pPr marL="0" lvl="2" indent="0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1,009</a:t>
            </a:fld>
            <a:endParaRPr lang="en-US" sz="151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1" name="מציין מיקום טקסט 2">
            <a:extLst>
              <a:ext uri="{FF2B5EF4-FFF2-40B4-BE49-F238E27FC236}">
                <a16:creationId xmlns:a16="http://schemas.microsoft.com/office/drawing/2014/main" id="{9800D31D-9DD7-4E76-BA15-0F8FB1D9F738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768138" y="4882971"/>
            <a:ext cx="492089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B8922B34-A721-4374-9034-54835DDAA3B6}" type="datetime'''''''''''''''''''''''''''''''''''''1'''',4''''''''''''90'''">
              <a:rPr lang="en-US" altLang="en-US" sz="1512">
                <a:solidFill>
                  <a:prstClr val="black"/>
                </a:solidFill>
                <a:latin typeface="Calibri" panose="020F0502020204030204"/>
              </a:rPr>
              <a:pPr marL="0" lvl="2" indent="0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1,490</a:t>
            </a:fld>
            <a:endParaRPr lang="en-US" sz="151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מציין מיקום טקסט 2">
            <a:extLst>
              <a:ext uri="{FF2B5EF4-FFF2-40B4-BE49-F238E27FC236}">
                <a16:creationId xmlns:a16="http://schemas.microsoft.com/office/drawing/2014/main" id="{BE319309-6F4C-4B04-9807-C8EDC694B044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766638" y="5519086"/>
            <a:ext cx="493589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63E18E5E-F9D6-4FF4-B6EB-EF0BDD237953}" type="datetime'''''''''''''6'''''''''''''''''''',''''4''''''''''''94'''''">
              <a:rPr lang="en-US" altLang="en-US" sz="1512" b="1">
                <a:solidFill>
                  <a:prstClr val="black"/>
                </a:solidFill>
                <a:latin typeface="Calibri" panose="020F0502020204030204"/>
              </a:rPr>
              <a:pPr marL="0" lvl="2" indent="0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6,494</a:t>
            </a:fld>
            <a:endParaRPr lang="en-US" sz="1512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5" name="מציין מיקום טקסט 2">
            <a:extLst>
              <a:ext uri="{FF2B5EF4-FFF2-40B4-BE49-F238E27FC236}">
                <a16:creationId xmlns:a16="http://schemas.microsoft.com/office/drawing/2014/main" id="{E73F736A-FAEA-4170-BD4E-04BECD7531E5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768138" y="2974628"/>
            <a:ext cx="492089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7005" tIns="0" rIns="27005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15F677C7-5991-4CF6-9630-9A3196256203}" type="datetime'''''''''''''''''''''2'''''''''''''''',''2''4''''9'''''''''''''">
              <a:rPr lang="en-US" altLang="en-US" sz="1512">
                <a:solidFill>
                  <a:prstClr val="black"/>
                </a:solidFill>
                <a:latin typeface="Calibri" panose="020F0502020204030204"/>
              </a:rPr>
              <a:pPr marL="0" lvl="2" indent="0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2,249</a:t>
            </a:fld>
            <a:endParaRPr lang="en-US" sz="151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242602-DE8F-4571-807D-7B17FF84048B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3209078" y="1240315"/>
            <a:ext cx="270049" cy="202537"/>
          </a:xfrm>
          <a:prstGeom prst="rect">
            <a:avLst/>
          </a:prstGeom>
          <a:solidFill>
            <a:srgbClr val="F73C4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199">
              <a:defRPr/>
            </a:pPr>
            <a:endParaRPr lang="en-US" sz="17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561A9F9-96EF-493C-AC06-01DCF53DC9B5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1345742" y="1240315"/>
            <a:ext cx="270049" cy="202537"/>
          </a:xfrm>
          <a:prstGeom prst="rect">
            <a:avLst/>
          </a:prstGeom>
          <a:solidFill>
            <a:srgbClr val="39C65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199">
              <a:defRPr/>
            </a:pPr>
            <a:endParaRPr lang="en-US" sz="17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8A53F5D-194C-4C33-8C49-53038F9FB09F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2191895" y="1240315"/>
            <a:ext cx="270049" cy="202537"/>
          </a:xfrm>
          <a:prstGeom prst="rect">
            <a:avLst/>
          </a:prstGeom>
          <a:solidFill>
            <a:srgbClr val="4E793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199">
              <a:defRPr/>
            </a:pPr>
            <a:endParaRPr lang="en-US" sz="17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5" name="מציין מיקום טקסט 2">
            <a:extLst>
              <a:ext uri="{FF2B5EF4-FFF2-40B4-BE49-F238E27FC236}">
                <a16:creationId xmlns:a16="http://schemas.microsoft.com/office/drawing/2014/main" id="{34C3887D-FD46-4CA7-840C-AC2A9ACC2CE9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663800" y="1252317"/>
            <a:ext cx="432078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l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3FD79BD3-9BA0-46ED-8FDC-E26A4D9666E2}" type="datetime'''''''''''''''מ''''''נ''''ה ''''''3'''''''''">
              <a:rPr lang="he-IL" altLang="en-US" sz="1512">
                <a:solidFill>
                  <a:prstClr val="black"/>
                </a:solidFill>
                <a:latin typeface="Calibri" panose="020F0502020204030204"/>
              </a:rPr>
              <a:pPr marL="0" lvl="2" indent="0" algn="l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מנה 3</a:t>
            </a:fld>
            <a:endParaRPr lang="en-US" sz="151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3" name="מציין מיקום טקסט 2">
            <a:extLst>
              <a:ext uri="{FF2B5EF4-FFF2-40B4-BE49-F238E27FC236}">
                <a16:creationId xmlns:a16="http://schemas.microsoft.com/office/drawing/2014/main" id="{FDEEFC2C-E7B6-486A-B278-AE99B1F10D27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2509952" y="1252317"/>
            <a:ext cx="603109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l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9D0FD659-0D06-4737-A120-CB1238BE7735}" type="datetime'''''''''''''''מנ''''''ה'''' ''''''''''1''''/''''''''''''2'''''">
              <a:rPr lang="he-IL" altLang="en-US" sz="1512">
                <a:solidFill>
                  <a:prstClr val="black"/>
                </a:solidFill>
                <a:latin typeface="Calibri" panose="020F0502020204030204"/>
              </a:rPr>
              <a:pPr marL="0" lvl="2" indent="0" algn="l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מנה 1/2</a:t>
            </a:fld>
            <a:endParaRPr lang="en-US" sz="151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מציין מיקום טקסט 2">
            <a:extLst>
              <a:ext uri="{FF2B5EF4-FFF2-40B4-BE49-F238E27FC236}">
                <a16:creationId xmlns:a16="http://schemas.microsoft.com/office/drawing/2014/main" id="{842EE22B-4002-4CC0-8545-EE33A3B785A7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3527135" y="1252317"/>
            <a:ext cx="702126" cy="2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l" defTabSz="864199" rtl="0">
              <a:spcBef>
                <a:spcPct val="0"/>
              </a:spcBef>
              <a:spcAft>
                <a:spcPct val="0"/>
              </a:spcAft>
              <a:buNone/>
              <a:defRPr/>
            </a:pPr>
            <a:fld id="{60A1E5E8-4E51-49B1-9501-E3265820B721}" type="datetime'''''''נ''ו''ת''ר'''''''''''' ''ל''''''''''ח''''''''''סן'''''">
              <a:rPr lang="he-IL" altLang="en-US" sz="1512">
                <a:solidFill>
                  <a:prstClr val="black"/>
                </a:solidFill>
                <a:latin typeface="Calibri" panose="020F0502020204030204"/>
              </a:rPr>
              <a:pPr marL="0" lvl="2" indent="0" algn="l" defTabSz="864199" rtl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נותר לחסן</a:t>
            </a:fld>
            <a:endParaRPr lang="en-US" sz="1512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B0A0D9DA-1BDE-4E1C-90F5-99858F2D6078}"/>
              </a:ext>
            </a:extLst>
          </p:cNvPr>
          <p:cNvCxnSpPr/>
          <p:nvPr/>
        </p:nvCxnSpPr>
        <p:spPr>
          <a:xfrm>
            <a:off x="285335" y="2739193"/>
            <a:ext cx="1080194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15045E7A-EB15-4FDE-90E7-8E326A43D5D3}"/>
              </a:ext>
            </a:extLst>
          </p:cNvPr>
          <p:cNvCxnSpPr/>
          <p:nvPr/>
        </p:nvCxnSpPr>
        <p:spPr>
          <a:xfrm>
            <a:off x="294054" y="3395798"/>
            <a:ext cx="1080194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D84EED56-8AAD-42B9-B462-A63FCF0F267C}"/>
              </a:ext>
            </a:extLst>
          </p:cNvPr>
          <p:cNvCxnSpPr/>
          <p:nvPr/>
        </p:nvCxnSpPr>
        <p:spPr>
          <a:xfrm>
            <a:off x="285335" y="5332769"/>
            <a:ext cx="108019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5. Source">
            <a:extLst>
              <a:ext uri="{FF2B5EF4-FFF2-40B4-BE49-F238E27FC236}">
                <a16:creationId xmlns:a16="http://schemas.microsoft.com/office/drawing/2014/main" id="{E7D39EFB-8612-4957-9657-9375E9A23F88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9387546" y="6267448"/>
            <a:ext cx="1877704" cy="116314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pPr algn="r" defTabSz="864199" rtl="1">
              <a:defRPr/>
            </a:pPr>
            <a:r>
              <a:rPr lang="he-IL" sz="756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מקור: מערכת</a:t>
            </a:r>
            <a:r>
              <a:rPr lang="en-US" sz="756" dirty="0">
                <a:solidFill>
                  <a:prstClr val="black"/>
                </a:solidFill>
                <a:latin typeface="Calibri" panose="020F0502020204030204"/>
              </a:rPr>
              <a:t>BI </a:t>
            </a:r>
            <a:r>
              <a:rPr lang="he-IL" sz="756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משרד הבריאות</a:t>
            </a:r>
          </a:p>
        </p:txBody>
      </p:sp>
    </p:spTree>
    <p:extLst>
      <p:ext uri="{BB962C8B-B14F-4D97-AF65-F5344CB8AC3E}">
        <p14:creationId xmlns:p14="http://schemas.microsoft.com/office/powerpoint/2010/main" val="386510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385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9405" y="2618154"/>
            <a:ext cx="9683262" cy="8002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עד כה לא דווחו תופעות לוואי חריגות למחוסנים בחיסון השלישי</a:t>
            </a:r>
          </a:p>
          <a:p>
            <a:pPr algn="r" rtl="1"/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63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l="2997"/>
          <a:stretch/>
        </p:blipFill>
        <p:spPr>
          <a:xfrm>
            <a:off x="1261014" y="1739169"/>
            <a:ext cx="9482277" cy="366579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9772563" y="1656003"/>
            <a:ext cx="775699" cy="40916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765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18"/>
          <p:cNvSpPr txBox="1"/>
          <p:nvPr/>
        </p:nvSpPr>
        <p:spPr>
          <a:xfrm rot="-5400000">
            <a:off x="-626290" y="3085598"/>
            <a:ext cx="3291805" cy="5041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15202" tIns="115202" rIns="115202" bIns="115202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765" kern="0">
                <a:solidFill>
                  <a:srgbClr val="000000"/>
                </a:solidFill>
                <a:cs typeface="Arial"/>
                <a:sym typeface="Arial"/>
              </a:rPr>
              <a:t>הגנה ביחס למחוסנים בשתי מנות</a:t>
            </a:r>
            <a:endParaRPr sz="1765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9615558" y="4163424"/>
            <a:ext cx="1339328" cy="635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202" tIns="115202" rIns="115202" bIns="115202" anchor="t" anchorCtr="0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" sz="1638" kern="0">
                <a:solidFill>
                  <a:srgbClr val="980000"/>
                </a:solidFill>
                <a:cs typeface="Arial"/>
                <a:sym typeface="Arial"/>
              </a:rPr>
              <a:t>מעל קו זה יש הגנה מוגברת</a:t>
            </a:r>
            <a:endParaRPr sz="1638" kern="0">
              <a:solidFill>
                <a:srgbClr val="980000"/>
              </a:solidFill>
              <a:cs typeface="Arial"/>
              <a:sym typeface="Arial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4">
            <a:alphaModFix/>
          </a:blip>
          <a:srcRect r="16846"/>
          <a:stretch/>
        </p:blipFill>
        <p:spPr>
          <a:xfrm>
            <a:off x="3023482" y="1974633"/>
            <a:ext cx="4343491" cy="122573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/>
          <p:nvPr/>
        </p:nvSpPr>
        <p:spPr>
          <a:xfrm>
            <a:off x="3868377" y="2893272"/>
            <a:ext cx="1339328" cy="275199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765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18"/>
          <p:cNvSpPr txBox="1"/>
          <p:nvPr/>
        </p:nvSpPr>
        <p:spPr>
          <a:xfrm rot="-4046">
            <a:off x="2067205" y="5625649"/>
            <a:ext cx="7387666" cy="73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202" tIns="115202" rIns="115202" bIns="115202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3277" kern="0" dirty="0">
                <a:solidFill>
                  <a:srgbClr val="D9D9D9"/>
                </a:solidFill>
                <a:cs typeface="Arial"/>
                <a:sym typeface="Arial"/>
              </a:rPr>
              <a:t>תוצאות ראשוניות</a:t>
            </a:r>
            <a:endParaRPr sz="3277" kern="0" dirty="0">
              <a:solidFill>
                <a:srgbClr val="D9D9D9"/>
              </a:solidFill>
              <a:cs typeface="Arial"/>
              <a:sym typeface="Arial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9772575" y="2047571"/>
            <a:ext cx="243823" cy="7106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765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94" name="Google Shape;94;p18"/>
          <p:cNvCxnSpPr/>
          <p:nvPr/>
        </p:nvCxnSpPr>
        <p:spPr>
          <a:xfrm rot="10800000">
            <a:off x="9341666" y="1879478"/>
            <a:ext cx="9073" cy="123726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8"/>
          <p:cNvSpPr txBox="1"/>
          <p:nvPr/>
        </p:nvSpPr>
        <p:spPr>
          <a:xfrm>
            <a:off x="3245214" y="3086833"/>
            <a:ext cx="2886567" cy="678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202" tIns="115202" rIns="115202" bIns="115202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260" kern="0" dirty="0">
                <a:solidFill>
                  <a:srgbClr val="0000FF"/>
                </a:solidFill>
                <a:cs typeface="Arial"/>
                <a:sym typeface="Arial"/>
              </a:rPr>
              <a:t>הסיכון להדבקה בקרב מחוסני מנה שלישית </a:t>
            </a:r>
            <a:endParaRPr sz="1260" kern="0" dirty="0">
              <a:solidFill>
                <a:srgbClr val="0000FF"/>
              </a:solidFill>
              <a:cs typeface="Arial"/>
              <a:sym typeface="Arial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260" kern="0" dirty="0">
                <a:solidFill>
                  <a:srgbClr val="0000FF"/>
                </a:solidFill>
                <a:cs typeface="Arial"/>
                <a:sym typeface="Arial"/>
              </a:rPr>
              <a:t>נמוך פי 4.6 ממחוסני שתי מנות. </a:t>
            </a:r>
            <a:endParaRPr sz="1260" kern="0" dirty="0">
              <a:solidFill>
                <a:srgbClr val="0000FF"/>
              </a:solidFill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72951" y="5879067"/>
            <a:ext cx="2249124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701" b="1" dirty="0"/>
              <a:t>מכון גרטנר 19.8.21</a:t>
            </a:r>
            <a:endParaRPr lang="en-GB" sz="1701" b="1" dirty="0"/>
          </a:p>
        </p:txBody>
      </p:sp>
      <p:pic>
        <p:nvPicPr>
          <p:cNvPr id="16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" y="-6690"/>
            <a:ext cx="11518195" cy="1169574"/>
          </a:xfrm>
          <a:prstGeom prst="rect">
            <a:avLst/>
          </a:prstGeom>
        </p:spPr>
      </p:pic>
      <p:sp>
        <p:nvSpPr>
          <p:cNvPr id="15" name="Google Shape;87;p18"/>
          <p:cNvSpPr txBox="1">
            <a:spLocks noGrp="1"/>
          </p:cNvSpPr>
          <p:nvPr>
            <p:ph type="title"/>
          </p:nvPr>
        </p:nvSpPr>
        <p:spPr>
          <a:xfrm>
            <a:off x="785527" y="40620"/>
            <a:ext cx="10736548" cy="721885"/>
          </a:xfrm>
          <a:prstGeom prst="rect">
            <a:avLst/>
          </a:prstGeom>
        </p:spPr>
        <p:txBody>
          <a:bodyPr spcFirstLastPara="1" vert="horz" wrap="square" lIns="115202" tIns="115202" rIns="115202" bIns="115202" rtlCol="0" anchor="t" anchorCtr="0">
            <a:noAutofit/>
          </a:bodyPr>
          <a:lstStyle/>
          <a:p>
            <a:pPr algn="ctr" rtl="1">
              <a:buSzPts val="990"/>
            </a:pPr>
            <a:r>
              <a:rPr lang="en" sz="3200" b="1" dirty="0">
                <a:solidFill>
                  <a:schemeClr val="bg1"/>
                </a:solidFill>
                <a:cs typeface="+mn-cs"/>
              </a:rPr>
              <a:t>הגנת המנה השלישית כנגד הדבקה </a:t>
            </a:r>
            <a:br>
              <a:rPr lang="he-IL" sz="3200" b="1" dirty="0">
                <a:solidFill>
                  <a:schemeClr val="bg1"/>
                </a:solidFill>
                <a:cs typeface="+mn-cs"/>
              </a:rPr>
            </a:br>
            <a:r>
              <a:rPr lang="en" sz="3200" b="1" dirty="0">
                <a:solidFill>
                  <a:schemeClr val="bg1"/>
                </a:solidFill>
                <a:cs typeface="+mn-cs"/>
              </a:rPr>
              <a:t>כתלות ב</a:t>
            </a:r>
            <a:r>
              <a:rPr lang="he-IL" sz="3200" b="1" dirty="0">
                <a:solidFill>
                  <a:schemeClr val="bg1"/>
                </a:solidFill>
                <a:cs typeface="+mn-cs"/>
              </a:rPr>
              <a:t>ימים שחלפו מעת </a:t>
            </a:r>
            <a:r>
              <a:rPr lang="en" sz="3200" b="1" dirty="0">
                <a:solidFill>
                  <a:schemeClr val="bg1"/>
                </a:solidFill>
                <a:cs typeface="+mn-cs"/>
              </a:rPr>
              <a:t>קבלת המנה</a:t>
            </a:r>
            <a:r>
              <a:rPr lang="he-IL" sz="3200" b="1" dirty="0">
                <a:solidFill>
                  <a:schemeClr val="bg1"/>
                </a:solidFill>
                <a:cs typeface="+mn-cs"/>
              </a:rPr>
              <a:t> השלישית</a:t>
            </a:r>
            <a:br>
              <a:rPr lang="he-IL" sz="3200" b="1" dirty="0">
                <a:solidFill>
                  <a:schemeClr val="bg1"/>
                </a:solidFill>
                <a:cs typeface="+mn-cs"/>
              </a:rPr>
            </a:br>
            <a:endParaRPr sz="32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13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2"/>
          <p:cNvSpPr txBox="1">
            <a:spLocks/>
          </p:cNvSpPr>
          <p:nvPr/>
        </p:nvSpPr>
        <p:spPr bwMode="auto">
          <a:xfrm>
            <a:off x="441813" y="35665"/>
            <a:ext cx="9937790" cy="34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16" tIns="43208" rIns="86416" bIns="43208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he-IL" sz="3200" b="1" kern="1200" dirty="0">
                <a:solidFill>
                  <a:schemeClr val="bg1"/>
                </a:solidFill>
                <a:latin typeface="+mj-lt"/>
                <a:ea typeface="+mj-ea"/>
                <a:cs typeface="+mn-cs"/>
              </a:defRPr>
            </a:lvl1pPr>
            <a:lvl2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defTabSz="864199">
              <a:defRPr/>
            </a:pPr>
            <a:r>
              <a:rPr lang="he-IL" altLang="he-IL" sz="3024" dirty="0">
                <a:solidFill>
                  <a:prstClr val="white"/>
                </a:solidFill>
                <a:latin typeface="Calibri Light"/>
                <a:cs typeface="Arial"/>
              </a:rPr>
              <a:t>אחוז מאומתים</a:t>
            </a:r>
          </a:p>
        </p:txBody>
      </p:sp>
      <p:pic>
        <p:nvPicPr>
          <p:cNvPr id="5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574"/>
            <a:ext cx="11518195" cy="1305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10523" y="206640"/>
            <a:ext cx="5494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  <a:latin typeface="Gisha" panose="020B0502040204020203" pitchFamily="34" charset="-79"/>
              </a:rPr>
              <a:t>מקדם הדבקה</a:t>
            </a:r>
          </a:p>
        </p:txBody>
      </p:sp>
      <p:pic>
        <p:nvPicPr>
          <p:cNvPr id="6" name="Google Shape;190;p2"/>
          <p:cNvPicPr preferRelativeResize="0"/>
          <p:nvPr/>
        </p:nvPicPr>
        <p:blipFill>
          <a:blip r:embed="rId4"/>
          <a:srcRect/>
          <a:stretch/>
        </p:blipFill>
        <p:spPr>
          <a:xfrm>
            <a:off x="2689354" y="1948567"/>
            <a:ext cx="6143359" cy="430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46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0E6189-CF2B-4860-9F06-30D6F297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74" y="319700"/>
            <a:ext cx="8236727" cy="873685"/>
          </a:xfrm>
        </p:spPr>
        <p:txBody>
          <a:bodyPr/>
          <a:lstStyle/>
          <a:p>
            <a:r>
              <a:rPr lang="he-IL" sz="3600" dirty="0">
                <a:solidFill>
                  <a:schemeClr val="bg1"/>
                </a:solidFill>
              </a:rPr>
              <a:t>המלצת משרד הבריאות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2674" y="2016369"/>
            <a:ext cx="8964246" cy="23493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800" dirty="0"/>
              <a:t>התקהלויות במתווה תו ירוק בלבד</a:t>
            </a:r>
            <a:r>
              <a:rPr lang="he-IL" dirty="0"/>
              <a:t>:</a:t>
            </a:r>
          </a:p>
          <a:p>
            <a:pPr marL="742950" lvl="1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500 בחוץ</a:t>
            </a:r>
          </a:p>
          <a:p>
            <a:pPr marL="742950" lvl="1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400 בפנים</a:t>
            </a:r>
          </a:p>
          <a:p>
            <a:pPr lvl="1" algn="r" rtl="1">
              <a:lnSpc>
                <a:spcPct val="150000"/>
              </a:lnSpc>
            </a:pPr>
            <a:endParaRPr lang="he-IL" dirty="0"/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633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954821" y="2863110"/>
            <a:ext cx="5612434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</a:rPr>
              <a:t>תמונת מצב לאומית</a:t>
            </a:r>
          </a:p>
        </p:txBody>
      </p:sp>
      <p:pic>
        <p:nvPicPr>
          <p:cNvPr id="6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pic>
        <p:nvPicPr>
          <p:cNvPr id="7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" y="-6691"/>
            <a:ext cx="11518195" cy="13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7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/>
          <p:cNvCxnSpPr/>
          <p:nvPr/>
        </p:nvCxnSpPr>
        <p:spPr>
          <a:xfrm>
            <a:off x="2404235" y="2165759"/>
            <a:ext cx="8556" cy="3045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V="1">
            <a:off x="2438459" y="5203137"/>
            <a:ext cx="7828736" cy="25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flipV="1">
            <a:off x="2592467" y="3355042"/>
            <a:ext cx="3122939" cy="1694088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 flipV="1">
            <a:off x="7127631" y="2930769"/>
            <a:ext cx="2420856" cy="166253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H="1" flipV="1">
            <a:off x="7883229" y="3516856"/>
            <a:ext cx="547584" cy="92877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 flipV="1">
            <a:off x="8356558" y="3624080"/>
            <a:ext cx="971462" cy="22277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הסבר אליפטי 17"/>
          <p:cNvSpPr/>
          <p:nvPr/>
        </p:nvSpPr>
        <p:spPr>
          <a:xfrm>
            <a:off x="8521767" y="2192269"/>
            <a:ext cx="1445602" cy="845724"/>
          </a:xfrm>
          <a:prstGeom prst="wedgeEllipseCallout">
            <a:avLst>
              <a:gd name="adj1" fmla="val -110337"/>
              <a:gd name="adj2" fmla="val 68951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864199" rtl="1"/>
            <a:r>
              <a:rPr lang="he-IL" sz="1701" b="1">
                <a:solidFill>
                  <a:srgbClr val="4472C4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מאמץ החיסונים</a:t>
            </a:r>
            <a:endParaRPr lang="he-IL" sz="1701" b="1" dirty="0">
              <a:solidFill>
                <a:srgbClr val="4472C4">
                  <a:lumMod val="75000"/>
                </a:srgb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22" name="מחבר ישר 21"/>
          <p:cNvCxnSpPr/>
          <p:nvPr/>
        </p:nvCxnSpPr>
        <p:spPr>
          <a:xfrm flipH="1">
            <a:off x="5646957" y="3765412"/>
            <a:ext cx="192509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87418" y="3753615"/>
            <a:ext cx="2027766" cy="4413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864199" rtl="1"/>
            <a:r>
              <a:rPr lang="he-IL" sz="1512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מרדף הזמן - </a:t>
            </a:r>
            <a:r>
              <a:rPr lang="en-US" sz="2268" b="1" dirty="0">
                <a:solidFill>
                  <a:prstClr val="black"/>
                </a:solidFill>
                <a:latin typeface="Calibri" panose="020F0502020204030204"/>
              </a:rPr>
              <a:t>R</a:t>
            </a:r>
            <a:endParaRPr lang="he-IL" sz="1512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4" name="הסבר אליפטי 23"/>
          <p:cNvSpPr/>
          <p:nvPr/>
        </p:nvSpPr>
        <p:spPr>
          <a:xfrm>
            <a:off x="9484052" y="3148518"/>
            <a:ext cx="1236162" cy="444752"/>
          </a:xfrm>
          <a:prstGeom prst="wedgeEllipseCallout">
            <a:avLst>
              <a:gd name="adj1" fmla="val -85990"/>
              <a:gd name="adj2" fmla="val 72712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864199" rtl="1"/>
            <a:r>
              <a:rPr lang="he-IL" sz="1701" b="1" dirty="0">
                <a:solidFill>
                  <a:srgbClr val="7030A0"/>
                </a:solidFill>
                <a:latin typeface="Calibri" panose="020F0502020204030204"/>
                <a:cs typeface="Arial" panose="020B0604020202020204" pitchFamily="34" charset="0"/>
              </a:rPr>
              <a:t>תו סגול</a:t>
            </a:r>
          </a:p>
        </p:txBody>
      </p:sp>
      <p:sp>
        <p:nvSpPr>
          <p:cNvPr id="25" name="הסבר אליפטי 24"/>
          <p:cNvSpPr/>
          <p:nvPr/>
        </p:nvSpPr>
        <p:spPr>
          <a:xfrm>
            <a:off x="6769254" y="4413680"/>
            <a:ext cx="1169938" cy="712453"/>
          </a:xfrm>
          <a:prstGeom prst="wedgeEllipseCallout">
            <a:avLst>
              <a:gd name="adj1" fmla="val 68970"/>
              <a:gd name="adj2" fmla="val -9231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864199" rtl="1"/>
            <a:r>
              <a:rPr lang="he-IL" sz="1701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תו ירוק</a:t>
            </a:r>
          </a:p>
        </p:txBody>
      </p:sp>
      <p:sp>
        <p:nvSpPr>
          <p:cNvPr id="26" name="הסבר אליפטי 25"/>
          <p:cNvSpPr/>
          <p:nvPr/>
        </p:nvSpPr>
        <p:spPr>
          <a:xfrm>
            <a:off x="2739654" y="3227842"/>
            <a:ext cx="1635626" cy="845724"/>
          </a:xfrm>
          <a:prstGeom prst="wedgeEllipseCallout">
            <a:avLst>
              <a:gd name="adj1" fmla="val 93161"/>
              <a:gd name="adj2" fmla="val -3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864199" rtl="1"/>
            <a:r>
              <a:rPr lang="he-IL" sz="18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התחלואה</a:t>
            </a:r>
          </a:p>
        </p:txBody>
      </p:sp>
      <p:pic>
        <p:nvPicPr>
          <p:cNvPr id="19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" y="-6691"/>
            <a:ext cx="11518195" cy="130516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4435" y="20137"/>
            <a:ext cx="9937790" cy="1252726"/>
          </a:xfrm>
        </p:spPr>
        <p:txBody>
          <a:bodyPr>
            <a:normAutofit/>
          </a:bodyPr>
          <a:lstStyle/>
          <a:p>
            <a:pPr algn="ctr"/>
            <a:r>
              <a:rPr lang="he-IL" sz="4000" b="1" u="db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הרעיון המסדר (המבצעי)</a:t>
            </a:r>
          </a:p>
        </p:txBody>
      </p:sp>
    </p:spTree>
    <p:extLst>
      <p:ext uri="{BB962C8B-B14F-4D97-AF65-F5344CB8AC3E}">
        <p14:creationId xmlns:p14="http://schemas.microsoft.com/office/powerpoint/2010/main" val="305525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כותרת 1"/>
          <p:cNvSpPr txBox="1">
            <a:spLocks/>
          </p:cNvSpPr>
          <p:nvPr/>
        </p:nvSpPr>
        <p:spPr bwMode="auto">
          <a:xfrm>
            <a:off x="1020874" y="195981"/>
            <a:ext cx="9937790" cy="33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16" tIns="43208" rIns="86416" bIns="43208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he-IL" sz="3200" b="1" kern="1200" dirty="0">
                <a:solidFill>
                  <a:schemeClr val="bg1"/>
                </a:solidFill>
                <a:latin typeface="+mj-lt"/>
                <a:ea typeface="+mj-ea"/>
                <a:cs typeface="+mn-cs"/>
              </a:defRPr>
            </a:lvl1pPr>
            <a:lvl2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defTabSz="864199">
              <a:defRPr/>
            </a:pPr>
            <a:r>
              <a:rPr lang="he-IL" altLang="he-IL" sz="3600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מספר מאומתים, ממוצע נע 7 ימים 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-1" y="1107818"/>
            <a:ext cx="11522075" cy="5374441"/>
            <a:chOff x="0" y="1171075"/>
            <a:chExt cx="12192000" cy="5686926"/>
          </a:xfrm>
        </p:grpSpPr>
        <p:pic>
          <p:nvPicPr>
            <p:cNvPr id="2" name="תמונה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71075"/>
              <a:ext cx="12192000" cy="568692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461898" y="1660824"/>
              <a:ext cx="448423" cy="177017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r" defTabSz="864199" rtl="1">
                <a:defRPr/>
              </a:pPr>
              <a:r>
                <a:rPr lang="he-IL" sz="1087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7,344</a:t>
              </a:r>
            </a:p>
          </p:txBody>
        </p:sp>
      </p:grp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267" y="1737905"/>
            <a:ext cx="5635735" cy="2801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2243" y="4912722"/>
            <a:ext cx="306363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עלייה של פי 500 במספר מאומתים </a:t>
            </a:r>
          </a:p>
        </p:txBody>
      </p:sp>
    </p:spTree>
    <p:extLst>
      <p:ext uri="{BB962C8B-B14F-4D97-AF65-F5344CB8AC3E}">
        <p14:creationId xmlns:p14="http://schemas.microsoft.com/office/powerpoint/2010/main" val="181164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2"/>
          <p:cNvSpPr txBox="1">
            <a:spLocks/>
          </p:cNvSpPr>
          <p:nvPr/>
        </p:nvSpPr>
        <p:spPr bwMode="auto">
          <a:xfrm>
            <a:off x="441813" y="35665"/>
            <a:ext cx="9937790" cy="34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16" tIns="43208" rIns="86416" bIns="43208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he-IL" altLang="he-IL" sz="3200" b="1" kern="1200" dirty="0">
                <a:solidFill>
                  <a:schemeClr val="bg1"/>
                </a:solidFill>
                <a:latin typeface="+mj-lt"/>
                <a:ea typeface="+mj-ea"/>
                <a:cs typeface="+mn-cs"/>
              </a:defRPr>
            </a:lvl1pPr>
            <a:lvl2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r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defTabSz="864199">
              <a:defRPr/>
            </a:pPr>
            <a:r>
              <a:rPr lang="he-IL" altLang="he-IL" sz="3024" dirty="0">
                <a:solidFill>
                  <a:prstClr val="white"/>
                </a:solidFill>
                <a:latin typeface="Calibri Light"/>
                <a:cs typeface="Arial"/>
              </a:rPr>
              <a:t>אחוז מאומתים</a:t>
            </a:r>
          </a:p>
        </p:txBody>
      </p:sp>
      <p:pic>
        <p:nvPicPr>
          <p:cNvPr id="5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574"/>
            <a:ext cx="11518195" cy="1305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7385" y="35665"/>
            <a:ext cx="90267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</a:rPr>
              <a:t>תמונת מצב חולי קורונה</a:t>
            </a:r>
            <a:endParaRPr lang="he-IL" sz="36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1351"/>
            <a:ext cx="11522075" cy="5040908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9456615" y="2141415"/>
            <a:ext cx="484554" cy="359508"/>
          </a:xfrm>
          <a:prstGeom prst="rect">
            <a:avLst/>
          </a:prstGeom>
          <a:solidFill>
            <a:srgbClr val="CCE2DF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2012051" y="2143794"/>
            <a:ext cx="484554" cy="359508"/>
          </a:xfrm>
          <a:prstGeom prst="rect">
            <a:avLst/>
          </a:prstGeom>
          <a:solidFill>
            <a:srgbClr val="E8DEDC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5962729" y="2141415"/>
            <a:ext cx="375549" cy="359508"/>
          </a:xfrm>
          <a:prstGeom prst="rect">
            <a:avLst/>
          </a:prstGeom>
          <a:solidFill>
            <a:srgbClr val="F5EAD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93785" y="2657231"/>
            <a:ext cx="6908800" cy="6486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1070706" y="2598079"/>
            <a:ext cx="5173785" cy="707829"/>
          </a:xfrm>
          <a:prstGeom prst="rect">
            <a:avLst/>
          </a:prstGeom>
          <a:solidFill>
            <a:srgbClr val="2340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1600" b="1" u="sng" dirty="0"/>
              <a:t>מחוסנים:</a:t>
            </a:r>
            <a:r>
              <a:rPr lang="he-IL" sz="1600" b="1" dirty="0"/>
              <a:t> </a:t>
            </a:r>
            <a:r>
              <a:rPr lang="he-IL" sz="1600" dirty="0"/>
              <a:t>כ-1 מאושפז ל-10 אלף מחוסנים</a:t>
            </a:r>
          </a:p>
          <a:p>
            <a:pPr algn="r" rtl="1"/>
            <a:r>
              <a:rPr lang="he-IL" sz="1600" b="1" u="sng" dirty="0"/>
              <a:t>לא מחוסנים:</a:t>
            </a:r>
            <a:r>
              <a:rPr lang="he-IL" sz="1600" b="1" dirty="0"/>
              <a:t> </a:t>
            </a:r>
            <a:r>
              <a:rPr lang="he-IL" sz="1600" dirty="0"/>
              <a:t>כ-5 מאושפזים ל-10 אלף בלתי מחוסנים</a:t>
            </a:r>
            <a:endParaRPr lang="he-IL" sz="1600" b="1" u="sng" dirty="0"/>
          </a:p>
        </p:txBody>
      </p:sp>
    </p:spTree>
    <p:extLst>
      <p:ext uri="{BB962C8B-B14F-4D97-AF65-F5344CB8AC3E}">
        <p14:creationId xmlns:p14="http://schemas.microsoft.com/office/powerpoint/2010/main" val="296632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0E6189-CF2B-4860-9F06-30D6F297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74" y="319700"/>
            <a:ext cx="8236727" cy="873685"/>
          </a:xfrm>
        </p:spPr>
        <p:txBody>
          <a:bodyPr/>
          <a:lstStyle/>
          <a:p>
            <a:r>
              <a:rPr lang="he-IL" sz="3200" dirty="0"/>
              <a:t>גילאי מאומתים לפני ואחרי א' באלול (9/8/21) בחברה החרדית</a:t>
            </a:r>
            <a:endParaRPr lang="en-IL" sz="3200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73" y="2672505"/>
            <a:ext cx="4848225" cy="3152775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524873" y="2303173"/>
            <a:ext cx="477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dirty="0"/>
              <a:t>כמות מאומתים (ממוצע שבועי) – 1-7.8</a:t>
            </a:r>
            <a:endParaRPr lang="en-GB" dirty="0"/>
          </a:p>
        </p:txBody>
      </p:sp>
      <p:sp>
        <p:nvSpPr>
          <p:cNvPr id="12" name="TextBox 7"/>
          <p:cNvSpPr txBox="1"/>
          <p:nvPr/>
        </p:nvSpPr>
        <p:spPr>
          <a:xfrm>
            <a:off x="6022427" y="2303173"/>
            <a:ext cx="477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dirty="0"/>
              <a:t>כמות מאומתים (ממוצע שבועי) – 15-21.8</a:t>
            </a:r>
            <a:endParaRPr lang="en-GB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4"/>
          <a:srcRect t="752"/>
          <a:stretch/>
        </p:blipFill>
        <p:spPr>
          <a:xfrm>
            <a:off x="6022427" y="2696307"/>
            <a:ext cx="4848225" cy="3138497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1062446" y="2812869"/>
            <a:ext cx="1384663" cy="20900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6625046" y="2860766"/>
            <a:ext cx="1384663" cy="20900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7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0E6189-CF2B-4860-9F06-30D6F297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674" y="319700"/>
            <a:ext cx="8236727" cy="873685"/>
          </a:xfrm>
        </p:spPr>
        <p:txBody>
          <a:bodyPr/>
          <a:lstStyle/>
          <a:p>
            <a:r>
              <a:rPr lang="he-IL" sz="3600" dirty="0"/>
              <a:t>מגמות תחלואה בין המגזרים</a:t>
            </a:r>
            <a:endParaRPr lang="en-IL" sz="3600" dirty="0"/>
          </a:p>
        </p:txBody>
      </p:sp>
      <p:pic>
        <p:nvPicPr>
          <p:cNvPr id="15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D1417FD-AAA2-4ED6-B12A-84F777A0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85" y="2215549"/>
            <a:ext cx="6067425" cy="4159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9470" y="1661551"/>
            <a:ext cx="23948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אחוז מאומתים מבדיקות</a:t>
            </a:r>
          </a:p>
        </p:txBody>
      </p:sp>
    </p:spTree>
    <p:extLst>
      <p:ext uri="{BB962C8B-B14F-4D97-AF65-F5344CB8AC3E}">
        <p14:creationId xmlns:p14="http://schemas.microsoft.com/office/powerpoint/2010/main" val="376819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חולי קורונה מונשמים 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442"/>
            <a:ext cx="11522075" cy="5040908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9480061" y="2141415"/>
            <a:ext cx="500184" cy="296985"/>
          </a:xfrm>
          <a:prstGeom prst="rect">
            <a:avLst/>
          </a:prstGeom>
          <a:solidFill>
            <a:srgbClr val="DF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5994400" y="2141415"/>
            <a:ext cx="414215" cy="296985"/>
          </a:xfrm>
          <a:prstGeom prst="rect">
            <a:avLst/>
          </a:prstGeom>
          <a:solidFill>
            <a:srgbClr val="F5E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2074985" y="2145322"/>
            <a:ext cx="472830" cy="296985"/>
          </a:xfrm>
          <a:prstGeom prst="rect">
            <a:avLst/>
          </a:prstGeom>
          <a:solidFill>
            <a:srgbClr val="F0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033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חולי קורונה מחוברים </a:t>
            </a:r>
            <a:r>
              <a:rPr lang="he-IL" sz="3600" dirty="0" err="1"/>
              <a:t>לאקמו</a:t>
            </a:r>
            <a:endParaRPr lang="he-IL" sz="36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42443"/>
            <a:ext cx="11522075" cy="5040908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9573846" y="2157046"/>
            <a:ext cx="468923" cy="218831"/>
          </a:xfrm>
          <a:prstGeom prst="rect">
            <a:avLst/>
          </a:prstGeom>
          <a:solidFill>
            <a:srgbClr val="DFEDEB"/>
          </a:solidFill>
          <a:ln>
            <a:solidFill>
              <a:srgbClr val="DFED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6010031" y="2157046"/>
            <a:ext cx="390769" cy="218831"/>
          </a:xfrm>
          <a:prstGeom prst="rect">
            <a:avLst/>
          </a:prstGeom>
          <a:solidFill>
            <a:srgbClr val="F5EDDC"/>
          </a:solidFill>
          <a:ln>
            <a:solidFill>
              <a:srgbClr val="F5E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2071077" y="2157046"/>
            <a:ext cx="484554" cy="218831"/>
          </a:xfrm>
          <a:prstGeom prst="rect">
            <a:avLst/>
          </a:prstGeom>
          <a:solidFill>
            <a:srgbClr val="F0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0406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M1jZn8YZpeqrbk2mACH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PwXIEuHdbxIGwfcn7p5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d2f2i3yGC4XaEFSxTYX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8S2ZDpHcvWi7xzAUSR2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MyrtLRwY.WJUifRtym6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PhBm9T2WKexm9S.gcxd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A3ziGtCNQ5ATmnNEIuj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A3ziGtCNQ5ATmnNEIuj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A3ziGtCNQ5ATmnNEIuj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A3ziGtCNQ5ATmnNEIuj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6C5CPgNSOk1M.zv.yyI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Dsrx.KfC3Pookp79Kl5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DSe5LdtK7x8G03xKtYs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.pDKoPxFdrkRVccKHUF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8wTJkbm0vQLuC59FE71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WEpAZa4n.ofqYVFJPbN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ALBtTqBxXm.GidLAg6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Lwo.wVALjy6xE9_J1k7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LKeIyQ03aU.PbhOnCUc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F0Pa6BrHJ9do638o0gX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xvWJq4NN.Ev_JQuMXs_g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oeiSKrKV9H0arwxXtYS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uFnRVfa7paJpHpQaurN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NloKGuoAWU9VFURCZin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8tSfY4v8yA0Tb5Gkl6r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lSu6EJZuI6I54zrviEj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nliSiPoi60xC9sCfhXY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F3TcMtD2khogugdER4T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SKWIvFluIRQGyvhbzVe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eLB2tt75EnxDYx_PeoR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eJUcvHlyiqq8JP7qi5b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7iXn9VXV7zWnfglN2I.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bhAPypF.hoNTzXCSHZf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XEgDrLFhR.JjCiwUk0Q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WQzxidB3IoyoKtmUxf1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d4fvqD0nwqOtkVFEYtb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dJB9CE2a9tcGXmggSXY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vFxym1XtVAt0jzhFw6B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dZpohKsBY9yFK_BMYBK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pIS4crdDAtfJOgRhvSS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Jflp3l.cffn4XmnJPZ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sOdjxiZMm141a5oDJSv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7V3pd_tt0h7jEX6ZcWi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kQwluWlyu1NFdvlQxyg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j_zwPU87dvpnA_vFpGK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DTnWCbuJ0Y95_DoaVIn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hUFbfNa_x9DKOONpK9x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KjUX0M5R_gFWE.jD7uH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9oUO.OJxwzutNBS5mT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yu6BvC8d0s03XwDzJrT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qnnCpINIntyrCfbXScU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GzZVwuM6WkMurM19ADW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QCC6vc287j7azBUOTcr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5. Sour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sq">
          <a:solidFill>
            <a:srgbClr val="000000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50FC1F8C-36A8-43E0-A709-09110D5475E7}" vid="{B89EF835-3564-4FB3-A7E4-97DE50749BA2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52595</TotalTime>
  <Words>320</Words>
  <Application>Microsoft Office PowerPoint</Application>
  <PresentationFormat>מותאם אישית</PresentationFormat>
  <Paragraphs>84</Paragraphs>
  <Slides>15</Slides>
  <Notes>7</Notes>
  <HiddenSlides>0</HiddenSlides>
  <MMClips>0</MMClips>
  <ScaleCrop>false</ScaleCrop>
  <HeadingPairs>
    <vt:vector size="4" baseType="variant">
      <vt:variant>
        <vt:lpstr>ערכת נושא</vt:lpstr>
      </vt:variant>
      <vt:variant>
        <vt:i4>8</vt:i4>
      </vt:variant>
      <vt:variant>
        <vt:lpstr>כותרות שקופיות</vt:lpstr>
      </vt:variant>
      <vt:variant>
        <vt:i4>15</vt:i4>
      </vt:variant>
    </vt:vector>
  </HeadingPairs>
  <TitlesOfParts>
    <vt:vector size="23" baseType="lpstr">
      <vt:lpstr>Office Theme</vt:lpstr>
      <vt:lpstr>White</vt:lpstr>
      <vt:lpstr>ערכת נושא Office</vt:lpstr>
      <vt:lpstr>2_ערכת נושא Office</vt:lpstr>
      <vt:lpstr>1_ערכת נושא Office</vt:lpstr>
      <vt:lpstr>10_ערכת נושא Office</vt:lpstr>
      <vt:lpstr>12_ערכת נושא Office</vt:lpstr>
      <vt:lpstr>3_ערכת נושא Office</vt:lpstr>
      <vt:lpstr>מצגת של PowerPoint‏</vt:lpstr>
      <vt:lpstr>מצגת של PowerPoint‏</vt:lpstr>
      <vt:lpstr>הרעיון המסדר (המבצעי)</vt:lpstr>
      <vt:lpstr>מצגת של PowerPoint‏</vt:lpstr>
      <vt:lpstr>מצגת של PowerPoint‏</vt:lpstr>
      <vt:lpstr>גילאי מאומתים לפני ואחרי א' באלול (9/8/21) בחברה החרדית</vt:lpstr>
      <vt:lpstr>מגמות תחלואה בין המגזרים</vt:lpstr>
      <vt:lpstr>חולי קורונה מונשמים </vt:lpstr>
      <vt:lpstr>חולי קורונה מחוברים לאקמו</vt:lpstr>
      <vt:lpstr>חולי קורונה - פטירות</vt:lpstr>
      <vt:lpstr>מצגת של PowerPoint‏</vt:lpstr>
      <vt:lpstr>מצגת של PowerPoint‏</vt:lpstr>
      <vt:lpstr>הגנת המנה השלישית כנגד הדבקה  כתלות בימים שחלפו מעת קבלת המנה השלישית </vt:lpstr>
      <vt:lpstr>מצגת של PowerPoint‏</vt:lpstr>
      <vt:lpstr>המלצת משרד הבריאות </vt:lpstr>
    </vt:vector>
  </TitlesOfParts>
  <Company>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ב ב</dc:creator>
  <cp:lastModifiedBy>משתמש לא ידוע</cp:lastModifiedBy>
  <cp:revision>891</cp:revision>
  <cp:lastPrinted>2021-08-11T11:21:47Z</cp:lastPrinted>
  <dcterms:created xsi:type="dcterms:W3CDTF">2020-07-30T11:14:56Z</dcterms:created>
  <dcterms:modified xsi:type="dcterms:W3CDTF">2021-08-22T17:46:09Z</dcterms:modified>
</cp:coreProperties>
</file>