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304" r:id="rId2"/>
    <p:sldId id="257" r:id="rId3"/>
    <p:sldId id="302" r:id="rId4"/>
    <p:sldId id="313" r:id="rId5"/>
    <p:sldId id="282" r:id="rId6"/>
    <p:sldId id="268" r:id="rId7"/>
    <p:sldId id="303" r:id="rId8"/>
    <p:sldId id="270" r:id="rId9"/>
    <p:sldId id="259" r:id="rId10"/>
    <p:sldId id="274" r:id="rId11"/>
    <p:sldId id="290" r:id="rId12"/>
    <p:sldId id="276" r:id="rId13"/>
    <p:sldId id="275" r:id="rId14"/>
    <p:sldId id="260" r:id="rId15"/>
    <p:sldId id="297" r:id="rId16"/>
    <p:sldId id="291" r:id="rId17"/>
    <p:sldId id="267" r:id="rId18"/>
    <p:sldId id="310" r:id="rId19"/>
    <p:sldId id="263" r:id="rId20"/>
    <p:sldId id="299" r:id="rId21"/>
    <p:sldId id="292" r:id="rId22"/>
    <p:sldId id="284" r:id="rId23"/>
    <p:sldId id="283" r:id="rId24"/>
    <p:sldId id="293" r:id="rId25"/>
    <p:sldId id="285" r:id="rId26"/>
    <p:sldId id="300" r:id="rId27"/>
    <p:sldId id="309" r:id="rId28"/>
    <p:sldId id="287" r:id="rId29"/>
    <p:sldId id="301" r:id="rId30"/>
    <p:sldId id="311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נתאי הלפרין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792" autoAdjust="0"/>
  </p:normalViewPr>
  <p:slideViewPr>
    <p:cSldViewPr snapToGrid="0">
      <p:cViewPr varScale="1">
        <p:scale>
          <a:sx n="88" d="100"/>
          <a:sy n="88" d="100"/>
        </p:scale>
        <p:origin x="66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perinni\AppData\Local\Microsoft\Windows\INetCache\Content.Outlook\51VD7O81\&#1506;&#1493;&#1514;&#1511;%20&#1513;&#1500;%20&#1504;&#1514;&#1493;&#1504;&#1497;%20&#1514;&#1511;&#1510;&#1497;&#1489;%20&#1500;&#1488;&#1492;&#1493;&#1491;-1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perinni\AppData\Local\Microsoft\Windows\INetCache\Content.Outlook\51VD7O81\&#1506;&#1493;&#1514;&#1511;%20&#1513;&#1500;%20&#1504;&#1514;&#1493;&#1504;&#1497;%20&#1514;&#1511;&#1510;&#1497;&#1489;%20&#1500;&#1488;&#1492;&#1493;&#1491;-1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514;&#1494;&#1512;&#1497;&#1501;%20&#1492;&#1493;&#1510;&#1488;&#1493;&#1514;%20&#1492;&#1502;&#1513;&#1512;&#1491;%20&#1506;&#1500;%20&#1508;&#1504;&#1497;%20&#1513;&#1504;&#1497;&#1501;%20(1).xlsx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506;&#1493;&#1514;&#1511;%20&#1513;&#1500;%20&#1488;&#1493;&#1504;&#1497;&#1493;&#1514;%20&#1492;&#1502;&#1514;&#1504;&#1493;&#1514;%20&#1502;&#1488;&#1497;%20-%20&#1488;&#1493;&#1511;&#1496;&#1493;&#1489;&#1512;%20VER%202%20-%20&#1490;&#1512;&#1507;.xlsx" TargetMode="External" /><Relationship Id="rId2" Type="http://schemas.microsoft.com/office/2011/relationships/chartColorStyle" Target="colors6.xml" /><Relationship Id="rId1" Type="http://schemas.microsoft.com/office/2011/relationships/chartStyle" Target="style6.xml" /><Relationship Id="rId4" Type="http://schemas.openxmlformats.org/officeDocument/2006/relationships/chartUserShapes" Target="../drawings/drawing1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r>
              <a:rPr lang="he-IL" dirty="0">
                <a:solidFill>
                  <a:schemeClr val="bg1"/>
                </a:solidFill>
              </a:rPr>
              <a:t>תקציב ביצוע בשנת 2022 – 37 מיליארד ₪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גיליון1!$A$4</c:f>
              <c:strCache>
                <c:ptCount val="1"/>
                <c:pt idx="0">
                  <c:v>כבישים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גיליון1!$B$4:$G$4</c:f>
              <c:numCache>
                <c:formatCode>#,##0.00</c:formatCode>
                <c:ptCount val="6"/>
                <c:pt idx="0">
                  <c:v>5654771</c:v>
                </c:pt>
                <c:pt idx="1">
                  <c:v>5845295</c:v>
                </c:pt>
                <c:pt idx="2">
                  <c:v>6787191</c:v>
                </c:pt>
                <c:pt idx="3">
                  <c:v>8025527</c:v>
                </c:pt>
                <c:pt idx="4">
                  <c:v>6559580</c:v>
                </c:pt>
                <c:pt idx="5">
                  <c:v>7501676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B-45D4-9E06-06D3FC3EFAF3}"/>
            </c:ext>
          </c:extLst>
        </c:ser>
        <c:ser>
          <c:idx val="1"/>
          <c:order val="1"/>
          <c:tx>
            <c:strRef>
              <c:f>גיליון1!$A$5</c:f>
              <c:strCache>
                <c:ptCount val="1"/>
                <c:pt idx="0">
                  <c:v>תחבורה ציבורית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גיליון1!$B$5:$G$5</c:f>
              <c:numCache>
                <c:formatCode>#,##0</c:formatCode>
                <c:ptCount val="6"/>
                <c:pt idx="0">
                  <c:v>13131517</c:v>
                </c:pt>
                <c:pt idx="1">
                  <c:v>15359258</c:v>
                </c:pt>
                <c:pt idx="2">
                  <c:v>17973134</c:v>
                </c:pt>
                <c:pt idx="3">
                  <c:v>22593908</c:v>
                </c:pt>
                <c:pt idx="4">
                  <c:v>25422053</c:v>
                </c:pt>
                <c:pt idx="5">
                  <c:v>29180515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B-45D4-9E06-06D3FC3EF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924520"/>
        <c:axId val="188921384"/>
      </c:barChart>
      <c:catAx>
        <c:axId val="18892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88921384"/>
        <c:crosses val="autoZero"/>
        <c:auto val="1"/>
        <c:lblAlgn val="ctr"/>
        <c:lblOffset val="100"/>
        <c:noMultiLvlLbl val="0"/>
      </c:catAx>
      <c:valAx>
        <c:axId val="18892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8892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82063372229362"/>
          <c:y val="0.91886521495148665"/>
          <c:w val="0.36364957634875877"/>
          <c:h val="8.1134785048513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lef" panose="00000500000000000000" pitchFamily="2" charset="-79"/>
          <a:cs typeface="Alef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D-4951-8324-0D839E701A3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D-4951-8324-0D839E701A3E}"/>
              </c:ext>
            </c:extLst>
          </c:dPt>
          <c:dLbls>
            <c:dLbl>
              <c:idx val="0"/>
              <c:layout>
                <c:manualLayout>
                  <c:x val="-0.14864171373633731"/>
                  <c:y val="0.174521009811984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4D-4951-8324-0D839E701A3E}"/>
                </c:ext>
              </c:extLst>
            </c:dLbl>
            <c:dLbl>
              <c:idx val="1"/>
              <c:layout>
                <c:manualLayout>
                  <c:x val="0.16720968319011748"/>
                  <c:y val="-0.251038034188955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D-4951-8324-0D839E701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גיליון1!$A$4:$A$5</c:f>
              <c:strCache>
                <c:ptCount val="2"/>
                <c:pt idx="0">
                  <c:v>כבישים</c:v>
                </c:pt>
                <c:pt idx="1">
                  <c:v>תחבורה ציבורית</c:v>
                </c:pt>
              </c:strCache>
            </c:strRef>
          </c:cat>
          <c:val>
            <c:numRef>
              <c:f>גיליון1!$G$4:$G$5</c:f>
              <c:numCache>
                <c:formatCode>#,##0</c:formatCode>
                <c:ptCount val="2"/>
                <c:pt idx="0" formatCode="#,##0.00">
                  <c:v>7501676</c:v>
                </c:pt>
                <c:pt idx="1">
                  <c:v>29180515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4D-4951-8324-0D839E701A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A5-42F2-89AA-FE9EB4AC2803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A5-42F2-89AA-FE9EB4AC280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A5-42F2-89AA-FE9EB4AC2803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A5-42F2-89AA-FE9EB4AC2803}"/>
              </c:ext>
            </c:extLst>
          </c:dPt>
          <c:dPt>
            <c:idx val="4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A5-42F2-89AA-FE9EB4AC280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976B517A-782C-46A7-BFFF-F212A32AFD32}" type="CATEGORYNAME">
                      <a:rPr lang="he-IL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6.7 ₪ 
</a:t>
                    </a:r>
                    <a:fld id="{F00290CE-C121-49FB-970A-B87314F4A87C}" type="PERCENTAGE"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A5-42F2-89AA-FE9EB4AC280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D2245DA5-C93C-466D-B9C9-EF42CAE0476B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5 ₪ 
</a:t>
                    </a:r>
                    <a:fld id="{04440904-2871-4381-BC23-1798DB9EFC3B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A5-42F2-89AA-FE9EB4AC280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E16E7365-B329-4966-9EA7-80E0B3A41A24}" type="CATEGORYNAME">
                      <a:rPr lang="he-IL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0.3 ₪ 
</a:t>
                    </a:r>
                    <a:fld id="{1A1F1D55-5023-4C07-B4CD-6F4DF0559461}" type="PERCENTAGE"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A5-42F2-89AA-FE9EB4AC280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C7664029-44B2-4C27-A740-988B576B61F7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3.4 ₪ 
</a:t>
                    </a:r>
                    <a:fld id="{01B5F54D-1D97-4F69-BDB0-EFCF792E3925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2A5-42F2-89AA-FE9EB4AC280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DE37DB0C-4BA1-4EE0-B90B-B81A2A205097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9.1 ₪ 
</a:t>
                    </a:r>
                    <a:fld id="{942C9A7E-5477-44D0-8405-AD3D8784F9E3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A5-42F2-89AA-FE9EB4AC2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כבישים </c:v>
                </c:pt>
                <c:pt idx="1">
                  <c:v>רק"לים, אופניים ומסופים</c:v>
                </c:pt>
                <c:pt idx="2">
                  <c:v>נת"צים </c:v>
                </c:pt>
                <c:pt idx="3">
                  <c:v>רכבות </c:v>
                </c:pt>
                <c:pt idx="4">
                  <c:v>תקציבי שירות תח"צ</c:v>
                </c:pt>
              </c:strCache>
            </c:strRef>
          </c:cat>
          <c:val>
            <c:numRef>
              <c:f>גיליון1!$B$2:$B$6</c:f>
              <c:numCache>
                <c:formatCode>_ "₪"\ * #,##0_ ;_ "₪"\ * \-#,##0_ ;_ "₪"\ * "-"??_ ;_ @_ </c:formatCode>
                <c:ptCount val="5"/>
                <c:pt idx="0">
                  <c:v>6787191</c:v>
                </c:pt>
                <c:pt idx="1">
                  <c:v>5035296</c:v>
                </c:pt>
                <c:pt idx="2">
                  <c:v>356333</c:v>
                </c:pt>
                <c:pt idx="3">
                  <c:v>3430576</c:v>
                </c:pt>
                <c:pt idx="4">
                  <c:v>9100000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A5-42F2-89AA-FE9EB4AC280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9-4988-9041-BF047420D026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9-4988-9041-BF047420D02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9-4988-9041-BF047420D026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9-4988-9041-BF047420D026}"/>
              </c:ext>
            </c:extLst>
          </c:dPt>
          <c:dPt>
            <c:idx val="4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9-4988-9041-BF047420D02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A4140E8B-2D49-42D1-8A19-720B645AC6A2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8.1 ₪ 
</a:t>
                    </a:r>
                    <a:fld id="{EA34A91E-569B-461E-9D3B-011123F1631E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79-4988-9041-BF047420D02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E445802F-2F63-4929-AE84-7CCF88411CEB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10.4 ₪ 
</a:t>
                    </a:r>
                    <a:fld id="{0DBC70A6-46CE-46CA-8CD2-5FFF2981EC6D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79-4988-9041-BF047420D026}"/>
                </c:ext>
              </c:extLst>
            </c:dLbl>
            <c:dLbl>
              <c:idx val="2"/>
              <c:layout>
                <c:manualLayout>
                  <c:x val="-7.8018920459884969E-2"/>
                  <c:y val="-9.955296581283282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79-4988-9041-BF047420D026}"/>
                </c:ext>
              </c:extLst>
            </c:dLbl>
            <c:dLbl>
              <c:idx val="3"/>
              <c:layout>
                <c:manualLayout>
                  <c:x val="-4.4143848940701093E-2"/>
                  <c:y val="-0.10370370370370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3D3CEA81-82EB-4905-8C75-1C08AD2A12C6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5.7 ₪ 
</a:t>
                    </a:r>
                    <a:fld id="{C24E9B34-4071-4256-9ACD-11C102467567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79-4988-9041-BF047420D026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defRPr>
                    </a:pPr>
                    <a:fld id="{8510D0A3-3D24-4115-BAF5-4D1749DBC809}" type="CATEGORYNAME">
                      <a:rPr lang="he-IL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[שם קטגוריה]</a:t>
                    </a:fld>
                    <a:r>
                      <a:rPr lang="he-IL" baseline="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t>
11.5 ₪ 
</a:t>
                    </a:r>
                    <a:fld id="{9B26D4BC-F1A9-41A7-9725-09453EC41F82}" type="PERCENTAGE">
                      <a:rPr lang="he-IL" baseline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defRPr>
                      </a:pPr>
                      <a:t>[אחוז]</a:t>
                    </a:fld>
                    <a:endParaRPr lang="he-IL" baseline="0" dirty="0">
                      <a:solidFill>
                        <a:schemeClr val="bg1"/>
                      </a:solidFill>
                      <a:latin typeface="Alef" panose="00000500000000000000" pitchFamily="2" charset="-79"/>
                      <a:cs typeface="Alef" panose="00000500000000000000" pitchFamily="2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Alef" panose="00000500000000000000" pitchFamily="2" charset="-79"/>
                      <a:ea typeface="+mn-ea"/>
                      <a:cs typeface="Alef" panose="00000500000000000000" pitchFamily="2" charset="-79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F79-4988-9041-BF047420D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Alef" panose="00000500000000000000" pitchFamily="2" charset="-79"/>
                    <a:ea typeface="+mn-ea"/>
                    <a:cs typeface="Alef" panose="00000500000000000000" pitchFamily="2" charset="-79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כבישים </c:v>
                </c:pt>
                <c:pt idx="1">
                  <c:v>רק"לים, אופניים ומסופים</c:v>
                </c:pt>
                <c:pt idx="2">
                  <c:v>נת"צים </c:v>
                </c:pt>
                <c:pt idx="3">
                  <c:v>רכבות </c:v>
                </c:pt>
                <c:pt idx="4">
                  <c:v>תקציבי שירות תח"צ</c:v>
                </c:pt>
              </c:strCache>
            </c:strRef>
          </c:cat>
          <c:val>
            <c:numRef>
              <c:f>גיליון1!$B$2:$B$6</c:f>
              <c:numCache>
                <c:formatCode>_ "₪"\ * #,##0_ ;_ "₪"\ * \-#,##0_ ;_ "₪"\ * "-"??_ ;_ @_ </c:formatCode>
                <c:ptCount val="5"/>
                <c:pt idx="0">
                  <c:v>8172675.7099878322</c:v>
                </c:pt>
                <c:pt idx="1">
                  <c:v>10144502.75620657</c:v>
                </c:pt>
                <c:pt idx="2">
                  <c:v>2950572.95175731</c:v>
                </c:pt>
                <c:pt idx="3">
                  <c:v>5716674.886330436</c:v>
                </c:pt>
                <c:pt idx="4">
                  <c:v>11500000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9-4988-9041-BF047420D02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גיליון1!$B$2</c:f>
              <c:strCache>
                <c:ptCount val="1"/>
                <c:pt idx="0">
                  <c:v>כבישים 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cat>
            <c:strRef>
              <c:f>גיליון1!$C$1:$K$1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גיליון1!$C$2:$K$2</c:f>
              <c:numCache>
                <c:formatCode>_ "₪"\ * #,##0_ ;_ "₪"\ * \-#,##0_ ;_ "₪"\ * "-"??_ ;_ @_ </c:formatCode>
                <c:ptCount val="9"/>
                <c:pt idx="0" formatCode="_(&quot;₪&quot;* #,##0.00_);_(&quot;₪&quot;* \(#,##0.00\);_(&quot;₪&quot;* &quot;-&quot;??_);_(@_)">
                  <c:v>5845295</c:v>
                </c:pt>
                <c:pt idx="1">
                  <c:v>6787191</c:v>
                </c:pt>
                <c:pt idx="2">
                  <c:v>8025527</c:v>
                </c:pt>
                <c:pt idx="3">
                  <c:v>6572579.9851338146</c:v>
                </c:pt>
                <c:pt idx="4">
                  <c:v>8172675.7099878322</c:v>
                </c:pt>
                <c:pt idx="5">
                  <c:v>8762123.038823884</c:v>
                </c:pt>
                <c:pt idx="6">
                  <c:v>7564721.7197988359</c:v>
                </c:pt>
                <c:pt idx="7">
                  <c:v>7069447.3204315919</c:v>
                </c:pt>
                <c:pt idx="8">
                  <c:v>7242914.2715166695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6-427F-AAA5-7357E55C4621}"/>
            </c:ext>
          </c:extLst>
        </c:ser>
        <c:ser>
          <c:idx val="1"/>
          <c:order val="1"/>
          <c:tx>
            <c:strRef>
              <c:f>גיליון1!$B$3</c:f>
              <c:strCache>
                <c:ptCount val="1"/>
                <c:pt idx="0">
                  <c:v>רק"לים, אופניים ומסופים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cat>
            <c:strRef>
              <c:f>גיליון1!$C$1:$K$1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גיליון1!$C$3:$K$3</c:f>
              <c:numCache>
                <c:formatCode>_ "₪"\ * #,##0_ ;_ "₪"\ * \-#,##0_ ;_ "₪"\ * "-"??_ ;_ @_ </c:formatCode>
                <c:ptCount val="9"/>
                <c:pt idx="0" formatCode="_(&quot;₪&quot;* #,##0.00_);_(&quot;₪&quot;* \(#,##0.00\);_(&quot;₪&quot;* &quot;-&quot;??_);_(@_)">
                  <c:v>4859060</c:v>
                </c:pt>
                <c:pt idx="1">
                  <c:v>5035296</c:v>
                </c:pt>
                <c:pt idx="2">
                  <c:v>7069372</c:v>
                </c:pt>
                <c:pt idx="3">
                  <c:v>7558143.1291057514</c:v>
                </c:pt>
                <c:pt idx="4">
                  <c:v>10144502.75620657</c:v>
                </c:pt>
                <c:pt idx="5">
                  <c:v>11321494.602578826</c:v>
                </c:pt>
                <c:pt idx="6">
                  <c:v>9976204.5023254454</c:v>
                </c:pt>
                <c:pt idx="7">
                  <c:v>11337301.984052723</c:v>
                </c:pt>
                <c:pt idx="8">
                  <c:v>9252040.920336809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6-427F-AAA5-7357E55C4621}"/>
            </c:ext>
          </c:extLst>
        </c:ser>
        <c:ser>
          <c:idx val="2"/>
          <c:order val="2"/>
          <c:tx>
            <c:strRef>
              <c:f>גיליון1!$B$4</c:f>
              <c:strCache>
                <c:ptCount val="1"/>
                <c:pt idx="0">
                  <c:v>נת"צים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גיליון1!$C$1:$K$1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גיליון1!$C$4:$K$4</c:f>
              <c:numCache>
                <c:formatCode>_ "₪"\ * #,##0_ ;_ "₪"\ * \-#,##0_ ;_ "₪"\ * "-"??_ ;_ @_ </c:formatCode>
                <c:ptCount val="9"/>
                <c:pt idx="0" formatCode="_(&quot;₪&quot;* #,##0.00_);_(&quot;₪&quot;* \(#,##0.00\);_(&quot;₪&quot;* &quot;-&quot;??_);_(@_)">
                  <c:v>296766</c:v>
                </c:pt>
                <c:pt idx="1">
                  <c:v>356333</c:v>
                </c:pt>
                <c:pt idx="2">
                  <c:v>1411450</c:v>
                </c:pt>
                <c:pt idx="3">
                  <c:v>1663216.3426376544</c:v>
                </c:pt>
                <c:pt idx="4">
                  <c:v>2950572.95175731</c:v>
                </c:pt>
                <c:pt idx="5">
                  <c:v>3214861.8158918237</c:v>
                </c:pt>
                <c:pt idx="6">
                  <c:v>3040062.4791960064</c:v>
                </c:pt>
                <c:pt idx="7">
                  <c:v>2384770.7718541808</c:v>
                </c:pt>
                <c:pt idx="8">
                  <c:v>1899360.1151991668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F6-427F-AAA5-7357E55C4621}"/>
            </c:ext>
          </c:extLst>
        </c:ser>
        <c:ser>
          <c:idx val="3"/>
          <c:order val="3"/>
          <c:tx>
            <c:strRef>
              <c:f>גיליון1!$B$5</c:f>
              <c:strCache>
                <c:ptCount val="1"/>
                <c:pt idx="0">
                  <c:v>רכבות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cat>
            <c:strRef>
              <c:f>גיליון1!$C$1:$K$1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גיליון1!$C$5:$K$5</c:f>
              <c:numCache>
                <c:formatCode>_ "₪"\ * #,##0_ ;_ "₪"\ * \-#,##0_ ;_ "₪"\ * "-"??_ ;_ @_ </c:formatCode>
                <c:ptCount val="9"/>
                <c:pt idx="0" formatCode="_(&quot;₪&quot;* #,##0.00_);_(&quot;₪&quot;* \(#,##0.00\);_(&quot;₪&quot;* &quot;-&quot;??_);_(@_)">
                  <c:v>3189045</c:v>
                </c:pt>
                <c:pt idx="1">
                  <c:v>3430576</c:v>
                </c:pt>
                <c:pt idx="2">
                  <c:v>4346781</c:v>
                </c:pt>
                <c:pt idx="3">
                  <c:v>4060693.9494329323</c:v>
                </c:pt>
                <c:pt idx="4">
                  <c:v>5716674.886330436</c:v>
                </c:pt>
                <c:pt idx="5">
                  <c:v>6469282.4593488574</c:v>
                </c:pt>
                <c:pt idx="6">
                  <c:v>7546534.3922064956</c:v>
                </c:pt>
                <c:pt idx="7">
                  <c:v>7739965.7913807156</c:v>
                </c:pt>
                <c:pt idx="8">
                  <c:v>8268086.1285827197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F6-427F-AAA5-7357E55C4621}"/>
            </c:ext>
          </c:extLst>
        </c:ser>
        <c:ser>
          <c:idx val="4"/>
          <c:order val="4"/>
          <c:tx>
            <c:strRef>
              <c:f>גיליון1!$B$6</c:f>
              <c:strCache>
                <c:ptCount val="1"/>
                <c:pt idx="0">
                  <c:v>תקציבי שירות תח"צ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cat>
            <c:strRef>
              <c:f>גיליון1!$C$1:$K$1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strCache>
            </c:strRef>
          </c:cat>
          <c:val>
            <c:numRef>
              <c:f>גיליון1!$C$6:$K$6</c:f>
              <c:numCache>
                <c:formatCode>_ "₪"\ * #,##0_ ;_ "₪"\ * \-#,##0_ ;_ "₪"\ * "-"??_ ;_ @_ </c:formatCode>
                <c:ptCount val="9"/>
                <c:pt idx="0" formatCode="General">
                  <c:v>7015000</c:v>
                </c:pt>
                <c:pt idx="1">
                  <c:v>9100000</c:v>
                </c:pt>
                <c:pt idx="2">
                  <c:v>9800000</c:v>
                </c:pt>
                <c:pt idx="3">
                  <c:v>11000000</c:v>
                </c:pt>
                <c:pt idx="4">
                  <c:v>11500000</c:v>
                </c:pt>
                <c:pt idx="5">
                  <c:v>12500000</c:v>
                </c:pt>
                <c:pt idx="6">
                  <c:v>13500000</c:v>
                </c:pt>
                <c:pt idx="7">
                  <c:v>14500000</c:v>
                </c:pt>
                <c:pt idx="8">
                  <c:v>15500000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F6-427F-AAA5-7357E55C4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80784"/>
        <c:axId val="811581176"/>
      </c:areaChart>
      <c:catAx>
        <c:axId val="8115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11581176"/>
        <c:crosses val="autoZero"/>
        <c:auto val="1"/>
        <c:lblAlgn val="ctr"/>
        <c:lblOffset val="100"/>
        <c:noMultiLvlLbl val="0"/>
      </c:catAx>
      <c:valAx>
        <c:axId val="81158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₪&quot;* #,##0.00_);_(&quot;₪&quot;* \(#,##0.00\);_(&quot;₪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11580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386755452494106"/>
          <c:y val="7.8125111705461409E-2"/>
          <c:w val="0.21989428815073797"/>
          <c:h val="0.27931230741978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המתנת אוניות מחוץ לנמל חיפה(</a:t>
            </a:r>
            <a:r>
              <a:rPr lang="he-IL" b="1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דגון</a:t>
            </a:r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ומספנות) ונמל אשדוד מאי - אוקטובר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3445023943939027E-2"/>
          <c:y val="0.12011408488317392"/>
          <c:w val="0.93405457920969692"/>
          <c:h val="0.73709748260147179"/>
        </c:manualLayout>
      </c:layout>
      <c:lineChart>
        <c:grouping val="standard"/>
        <c:varyColors val="0"/>
        <c:ser>
          <c:idx val="0"/>
          <c:order val="0"/>
          <c:tx>
            <c:strRef>
              <c:f>המתנות!$C$1</c:f>
              <c:strCache>
                <c:ptCount val="1"/>
                <c:pt idx="0">
                  <c:v> חיפה (דגון ומספנות ישראל)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המתנות!$B$2:$B$24</c:f>
              <c:strCache>
                <c:ptCount val="23"/>
                <c:pt idx="0">
                  <c:v>02/05/2021</c:v>
                </c:pt>
                <c:pt idx="1">
                  <c:v>09/05/2021</c:v>
                </c:pt>
                <c:pt idx="2">
                  <c:v>16/05/2021</c:v>
                </c:pt>
                <c:pt idx="3">
                  <c:v>23/05/2021</c:v>
                </c:pt>
                <c:pt idx="4">
                  <c:v>30/05/2021</c:v>
                </c:pt>
                <c:pt idx="5">
                  <c:v>06/06/2021</c:v>
                </c:pt>
                <c:pt idx="6">
                  <c:v>13/06/2021</c:v>
                </c:pt>
                <c:pt idx="7">
                  <c:v>20/06/2021</c:v>
                </c:pt>
                <c:pt idx="8">
                  <c:v>27/06/2021</c:v>
                </c:pt>
                <c:pt idx="9">
                  <c:v>04/07/2021</c:v>
                </c:pt>
                <c:pt idx="10">
                  <c:v>11/07/2021</c:v>
                </c:pt>
                <c:pt idx="11">
                  <c:v>18/07/2021</c:v>
                </c:pt>
                <c:pt idx="12">
                  <c:v>25/07/2021</c:v>
                </c:pt>
                <c:pt idx="13">
                  <c:v>01/08/2021</c:v>
                </c:pt>
                <c:pt idx="14">
                  <c:v>08/08/2021</c:v>
                </c:pt>
                <c:pt idx="15">
                  <c:v>15/08/2021</c:v>
                </c:pt>
                <c:pt idx="16">
                  <c:v>22/08/2021</c:v>
                </c:pt>
                <c:pt idx="17">
                  <c:v>29/08/2021</c:v>
                </c:pt>
                <c:pt idx="18">
                  <c:v>05/09/2021</c:v>
                </c:pt>
                <c:pt idx="19">
                  <c:v>12/09/2021</c:v>
                </c:pt>
                <c:pt idx="20">
                  <c:v>19/09/2021</c:v>
                </c:pt>
                <c:pt idx="21">
                  <c:v>26/09/2021</c:v>
                </c:pt>
                <c:pt idx="22">
                  <c:v>03/10/2021</c:v>
                </c:pt>
              </c:strCache>
            </c:strRef>
          </c:cat>
          <c:val>
            <c:numRef>
              <c:f>המתנות!$C$2:$C$24</c:f>
              <c:numCache>
                <c:formatCode>_ * #,##0.0_ ;_ * \-#,##0.0_ ;_ * "-"??_ ;_ @_ </c:formatCode>
                <c:ptCount val="23"/>
                <c:pt idx="0">
                  <c:v>38.571428571428569</c:v>
                </c:pt>
                <c:pt idx="1">
                  <c:v>35.857142857142854</c:v>
                </c:pt>
                <c:pt idx="2">
                  <c:v>42</c:v>
                </c:pt>
                <c:pt idx="3">
                  <c:v>40.571428571428569</c:v>
                </c:pt>
                <c:pt idx="4">
                  <c:v>40.285714285714285</c:v>
                </c:pt>
                <c:pt idx="5">
                  <c:v>31.714285714285715</c:v>
                </c:pt>
                <c:pt idx="6">
                  <c:v>28</c:v>
                </c:pt>
                <c:pt idx="7">
                  <c:v>28.857142857142858</c:v>
                </c:pt>
                <c:pt idx="8">
                  <c:v>29.714285714285715</c:v>
                </c:pt>
                <c:pt idx="9">
                  <c:v>30.142857142857142</c:v>
                </c:pt>
                <c:pt idx="10">
                  <c:v>25.857142857142858</c:v>
                </c:pt>
                <c:pt idx="11">
                  <c:v>31.428571428571427</c:v>
                </c:pt>
                <c:pt idx="12">
                  <c:v>30.857142857142858</c:v>
                </c:pt>
                <c:pt idx="13">
                  <c:v>33.857142857142854</c:v>
                </c:pt>
                <c:pt idx="14">
                  <c:v>40</c:v>
                </c:pt>
                <c:pt idx="15">
                  <c:v>33.571428571428569</c:v>
                </c:pt>
                <c:pt idx="16">
                  <c:v>32</c:v>
                </c:pt>
                <c:pt idx="17">
                  <c:v>28</c:v>
                </c:pt>
                <c:pt idx="18">
                  <c:v>31.571428571428573</c:v>
                </c:pt>
                <c:pt idx="19">
                  <c:v>26.285714285714285</c:v>
                </c:pt>
                <c:pt idx="20">
                  <c:v>25.6</c:v>
                </c:pt>
                <c:pt idx="21">
                  <c:v>27.857142857142858</c:v>
                </c:pt>
                <c:pt idx="2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07-41A8-83DF-6E67ACEB609B}"/>
            </c:ext>
          </c:extLst>
        </c:ser>
        <c:ser>
          <c:idx val="1"/>
          <c:order val="1"/>
          <c:tx>
            <c:strRef>
              <c:f>המתנות!$D$1</c:f>
              <c:strCache>
                <c:ptCount val="1"/>
                <c:pt idx="0">
                  <c:v> אשדוד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המתנות!$B$2:$B$24</c:f>
              <c:strCache>
                <c:ptCount val="23"/>
                <c:pt idx="0">
                  <c:v>02/05/2021</c:v>
                </c:pt>
                <c:pt idx="1">
                  <c:v>09/05/2021</c:v>
                </c:pt>
                <c:pt idx="2">
                  <c:v>16/05/2021</c:v>
                </c:pt>
                <c:pt idx="3">
                  <c:v>23/05/2021</c:v>
                </c:pt>
                <c:pt idx="4">
                  <c:v>30/05/2021</c:v>
                </c:pt>
                <c:pt idx="5">
                  <c:v>06/06/2021</c:v>
                </c:pt>
                <c:pt idx="6">
                  <c:v>13/06/2021</c:v>
                </c:pt>
                <c:pt idx="7">
                  <c:v>20/06/2021</c:v>
                </c:pt>
                <c:pt idx="8">
                  <c:v>27/06/2021</c:v>
                </c:pt>
                <c:pt idx="9">
                  <c:v>04/07/2021</c:v>
                </c:pt>
                <c:pt idx="10">
                  <c:v>11/07/2021</c:v>
                </c:pt>
                <c:pt idx="11">
                  <c:v>18/07/2021</c:v>
                </c:pt>
                <c:pt idx="12">
                  <c:v>25/07/2021</c:v>
                </c:pt>
                <c:pt idx="13">
                  <c:v>01/08/2021</c:v>
                </c:pt>
                <c:pt idx="14">
                  <c:v>08/08/2021</c:v>
                </c:pt>
                <c:pt idx="15">
                  <c:v>15/08/2021</c:v>
                </c:pt>
                <c:pt idx="16">
                  <c:v>22/08/2021</c:v>
                </c:pt>
                <c:pt idx="17">
                  <c:v>29/08/2021</c:v>
                </c:pt>
                <c:pt idx="18">
                  <c:v>05/09/2021</c:v>
                </c:pt>
                <c:pt idx="19">
                  <c:v>12/09/2021</c:v>
                </c:pt>
                <c:pt idx="20">
                  <c:v>19/09/2021</c:v>
                </c:pt>
                <c:pt idx="21">
                  <c:v>26/09/2021</c:v>
                </c:pt>
                <c:pt idx="22">
                  <c:v>03/10/2021</c:v>
                </c:pt>
              </c:strCache>
            </c:strRef>
          </c:cat>
          <c:val>
            <c:numRef>
              <c:f>המתנות!$D$2:$D$24</c:f>
              <c:numCache>
                <c:formatCode>_ * #,##0.0_ ;_ * \-#,##0.0_ ;_ * "-"??_ ;_ @_ </c:formatCode>
                <c:ptCount val="23"/>
                <c:pt idx="0">
                  <c:v>18.857142857142858</c:v>
                </c:pt>
                <c:pt idx="1">
                  <c:v>21.142857142857142</c:v>
                </c:pt>
                <c:pt idx="2">
                  <c:v>23</c:v>
                </c:pt>
                <c:pt idx="3">
                  <c:v>22.714285714285715</c:v>
                </c:pt>
                <c:pt idx="4">
                  <c:v>22</c:v>
                </c:pt>
                <c:pt idx="5">
                  <c:v>20.714285714285715</c:v>
                </c:pt>
                <c:pt idx="6">
                  <c:v>15.571428571428571</c:v>
                </c:pt>
                <c:pt idx="7">
                  <c:v>23.285714285714285</c:v>
                </c:pt>
                <c:pt idx="8">
                  <c:v>24.857142857142858</c:v>
                </c:pt>
                <c:pt idx="9">
                  <c:v>25.571428571428573</c:v>
                </c:pt>
                <c:pt idx="10">
                  <c:v>27.571428571428573</c:v>
                </c:pt>
                <c:pt idx="11">
                  <c:v>25.142857142857142</c:v>
                </c:pt>
                <c:pt idx="12">
                  <c:v>21.428571428571427</c:v>
                </c:pt>
                <c:pt idx="13">
                  <c:v>16.714285714285715</c:v>
                </c:pt>
                <c:pt idx="14">
                  <c:v>19</c:v>
                </c:pt>
                <c:pt idx="15">
                  <c:v>20.714285714285715</c:v>
                </c:pt>
                <c:pt idx="16">
                  <c:v>17.142857142857142</c:v>
                </c:pt>
                <c:pt idx="17">
                  <c:v>23.714285714285715</c:v>
                </c:pt>
                <c:pt idx="18">
                  <c:v>17.571428571428573</c:v>
                </c:pt>
                <c:pt idx="19">
                  <c:v>10.857142857142858</c:v>
                </c:pt>
                <c:pt idx="20">
                  <c:v>18.399999999999999</c:v>
                </c:pt>
                <c:pt idx="21">
                  <c:v>22.857142857142858</c:v>
                </c:pt>
                <c:pt idx="2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07-41A8-83DF-6E67ACEB6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9245696"/>
        <c:axId val="319241384"/>
      </c:lineChart>
      <c:catAx>
        <c:axId val="3192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19241384"/>
        <c:crosses val="autoZero"/>
        <c:auto val="1"/>
        <c:lblAlgn val="ctr"/>
        <c:lblOffset val="100"/>
        <c:noMultiLvlLbl val="0"/>
      </c:catAx>
      <c:valAx>
        <c:axId val="31924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192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pPr>
            <a:endParaRPr lang="he-IL"/>
          </a:p>
        </c:txPr>
      </c:legendEntry>
      <c:layout>
        <c:manualLayout>
          <c:xMode val="edge"/>
          <c:yMode val="edge"/>
          <c:x val="0.12338485030675102"/>
          <c:y val="7.0793496309311407E-2"/>
          <c:w val="0.73915206569231651"/>
          <c:h val="4.9409044807414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13880591310181E-2"/>
          <c:y val="1.8389687219362325E-2"/>
          <c:w val="0.91045844743178872"/>
          <c:h val="0.77869690113192969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תנועת נוסעים יומית במעבר טאבה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BE-4721-ADCF-F98A0016E6F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BE-4721-ADCF-F98A0016E6F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E-4721-ADCF-F98A0016E6F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BE-4721-ADCF-F98A0016E6F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BE-4721-ADCF-F98A0016E6F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BE-4721-ADCF-F98A0016E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גיליון1!$A$2:$A$7</c:f>
              <c:strCache>
                <c:ptCount val="6"/>
                <c:pt idx="0">
                  <c:v>מרץ 2021 פתיחת מעבר הגבול</c:v>
                </c:pt>
                <c:pt idx="1">
                  <c:v>אפר-21</c:v>
                </c:pt>
                <c:pt idx="2">
                  <c:v>מאי-21</c:v>
                </c:pt>
                <c:pt idx="3">
                  <c:v>יונ-21</c:v>
                </c:pt>
                <c:pt idx="4">
                  <c:v>יול-12</c:v>
                </c:pt>
                <c:pt idx="5">
                  <c:v> החלטת שרת התחבורה להסיר את המגבלות 01/09/2021</c:v>
                </c:pt>
              </c:strCache>
            </c:str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300</c:v>
                </c:pt>
                <c:pt idx="1">
                  <c:v>400</c:v>
                </c:pt>
                <c:pt idx="2">
                  <c:v>700</c:v>
                </c:pt>
                <c:pt idx="3">
                  <c:v>1000</c:v>
                </c:pt>
                <c:pt idx="4">
                  <c:v>1200</c:v>
                </c:pt>
                <c:pt idx="5">
                  <c:v>3400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BE-4721-ADCF-F98A0016E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385128"/>
        <c:axId val="325383168"/>
      </c:lineChart>
      <c:catAx>
        <c:axId val="32538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25383168"/>
        <c:crosses val="autoZero"/>
        <c:auto val="1"/>
        <c:lblAlgn val="ctr"/>
        <c:lblOffset val="100"/>
        <c:noMultiLvlLbl val="0"/>
      </c:catAx>
      <c:valAx>
        <c:axId val="3253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2538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BDB5D-DFC0-4747-BB54-E11D74039108}" type="doc">
      <dgm:prSet loTypeId="urn:microsoft.com/office/officeart/2005/8/layout/default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FB1EA661-9C33-4DFD-A97B-A122F766720F}">
      <dgm:prSet phldrT="[טקסט]" custT="1"/>
      <dgm:spPr/>
      <dgm:t>
        <a:bodyPr/>
        <a:lstStyle/>
        <a:p>
          <a:pPr rtl="1">
            <a:buSzPts val="1800"/>
            <a:buAutoNum type="arabicPeriod"/>
          </a:pPr>
          <a:r>
            <a:rPr lang="x-none" sz="2400" b="1" dirty="0">
              <a:latin typeface="Alef" panose="00000500000000000000" pitchFamily="2" charset="-79"/>
              <a:cs typeface="Alef" panose="00000500000000000000" pitchFamily="2" charset="-79"/>
            </a:rPr>
            <a:t>הקמת צוות המאי</a:t>
          </a: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"</a:t>
          </a:r>
          <a:r>
            <a:rPr lang="x-none" sz="2400" b="1" dirty="0">
              <a:latin typeface="Alef" panose="00000500000000000000" pitchFamily="2" charset="-79"/>
              <a:cs typeface="Alef" panose="00000500000000000000" pitchFamily="2" charset="-79"/>
            </a:rPr>
            <a:t>ץ</a:t>
          </a: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 (מסופים, אופניים, </a:t>
          </a:r>
          <a:r>
            <a:rPr lang="he-IL" sz="2400" b="1" dirty="0" err="1">
              <a:latin typeface="Alef" panose="00000500000000000000" pitchFamily="2" charset="-79"/>
              <a:cs typeface="Alef" panose="00000500000000000000" pitchFamily="2" charset="-79"/>
            </a:rPr>
            <a:t>נת"צים</a:t>
          </a: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)</a:t>
          </a:r>
        </a:p>
      </dgm:t>
    </dgm:pt>
    <dgm:pt modelId="{AB7253D0-4425-41D0-8857-5346C79EE3DA}" type="parTrans" cxnId="{57DBF638-A48A-4042-AAD5-E72DF228F020}">
      <dgm:prSet/>
      <dgm:spPr/>
      <dgm:t>
        <a:bodyPr/>
        <a:lstStyle/>
        <a:p>
          <a:pPr rtl="1"/>
          <a:endParaRPr lang="he-IL"/>
        </a:p>
      </dgm:t>
    </dgm:pt>
    <dgm:pt modelId="{FA51724B-A058-4066-BFAC-BD4F9CB93369}" type="sibTrans" cxnId="{57DBF638-A48A-4042-AAD5-E72DF228F020}">
      <dgm:prSet/>
      <dgm:spPr/>
      <dgm:t>
        <a:bodyPr/>
        <a:lstStyle/>
        <a:p>
          <a:pPr rtl="1"/>
          <a:endParaRPr lang="he-IL"/>
        </a:p>
      </dgm:t>
    </dgm:pt>
    <dgm:pt modelId="{5A5D2236-3F0A-4E23-A07B-86E082A399AB}">
      <dgm:prSet phldrT="[טקסט]" custT="1"/>
      <dgm:spPr/>
      <dgm:t>
        <a:bodyPr/>
        <a:lstStyle/>
        <a:p>
          <a:pPr rtl="1">
            <a:buSzPts val="1800"/>
            <a:buAutoNum type="arabicPeriod"/>
          </a:pP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שינוי הוליסטי </a:t>
          </a:r>
        </a:p>
        <a:p>
          <a:pPr rtl="1">
            <a:buSzPts val="1800"/>
            <a:buAutoNum type="arabicPeriod"/>
          </a:pP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ארגוני ותפיסתי</a:t>
          </a:r>
        </a:p>
        <a:p>
          <a:pPr rtl="1">
            <a:buSzPts val="1800"/>
            <a:buAutoNum type="arabicPeriod"/>
          </a:pPr>
          <a:r>
            <a:rPr lang="he-IL" sz="2400" dirty="0">
              <a:latin typeface="Alef" panose="00000500000000000000" pitchFamily="2" charset="-79"/>
              <a:cs typeface="Alef" panose="00000500000000000000" pitchFamily="2" charset="-79"/>
            </a:rPr>
            <a:t> </a:t>
          </a:r>
        </a:p>
      </dgm:t>
    </dgm:pt>
    <dgm:pt modelId="{AC0E0295-5B27-4CD5-B65B-D1F8933FA358}" type="parTrans" cxnId="{1463A32E-DDA8-4B70-B66D-B1756DB4E1EB}">
      <dgm:prSet/>
      <dgm:spPr/>
      <dgm:t>
        <a:bodyPr/>
        <a:lstStyle/>
        <a:p>
          <a:pPr rtl="1"/>
          <a:endParaRPr lang="he-IL"/>
        </a:p>
      </dgm:t>
    </dgm:pt>
    <dgm:pt modelId="{481E1376-005E-4DCA-8AFE-A2B2D7990CA8}" type="sibTrans" cxnId="{1463A32E-DDA8-4B70-B66D-B1756DB4E1EB}">
      <dgm:prSet/>
      <dgm:spPr/>
      <dgm:t>
        <a:bodyPr/>
        <a:lstStyle/>
        <a:p>
          <a:pPr rtl="1"/>
          <a:endParaRPr lang="he-IL"/>
        </a:p>
      </dgm:t>
    </dgm:pt>
    <dgm:pt modelId="{7A33BEEF-D879-4C5E-B285-934443415BF2}">
      <dgm:prSet phldrT="[טקסט]" custT="1"/>
      <dgm:spPr/>
      <dgm:t>
        <a:bodyPr/>
        <a:lstStyle/>
        <a:p>
          <a:pPr rtl="1">
            <a:buSzPts val="1800"/>
            <a:buAutoNum type="arabicPeriod"/>
          </a:pP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פרוטוקול </a:t>
          </a:r>
          <a:r>
            <a:rPr lang="he-IL" sz="2400" b="1" dirty="0" err="1">
              <a:latin typeface="Alef" panose="00000500000000000000" pitchFamily="2" charset="-79"/>
              <a:cs typeface="Alef" panose="00000500000000000000" pitchFamily="2" charset="-79"/>
            </a:rPr>
            <a:t>הליכתיות</a:t>
          </a: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, עירוניות וקישוריות</a:t>
          </a:r>
        </a:p>
      </dgm:t>
    </dgm:pt>
    <dgm:pt modelId="{755D7EF5-C936-429F-BF78-E55500FB842C}" type="parTrans" cxnId="{73EF23CE-ACAE-4696-AA67-E2E62A13516C}">
      <dgm:prSet/>
      <dgm:spPr/>
      <dgm:t>
        <a:bodyPr/>
        <a:lstStyle/>
        <a:p>
          <a:pPr rtl="1"/>
          <a:endParaRPr lang="he-IL"/>
        </a:p>
      </dgm:t>
    </dgm:pt>
    <dgm:pt modelId="{ED15AB0A-D375-4645-9906-5042182924CD}" type="sibTrans" cxnId="{73EF23CE-ACAE-4696-AA67-E2E62A13516C}">
      <dgm:prSet/>
      <dgm:spPr/>
      <dgm:t>
        <a:bodyPr/>
        <a:lstStyle/>
        <a:p>
          <a:pPr rtl="1"/>
          <a:endParaRPr lang="he-IL"/>
        </a:p>
      </dgm:t>
    </dgm:pt>
    <dgm:pt modelId="{1E75AF81-70ED-40E4-8736-3DCEE105D3D2}">
      <dgm:prSet phldrT="[טקסט]" custT="1"/>
      <dgm:spPr/>
      <dgm:t>
        <a:bodyPr/>
        <a:lstStyle/>
        <a:p>
          <a:pPr rtl="1">
            <a:buSzPts val="1800"/>
            <a:buAutoNum type="arabicPeriod"/>
          </a:pP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ניהול תחבורה</a:t>
          </a:r>
        </a:p>
        <a:p>
          <a:pPr rtl="1">
            <a:buSzPts val="1800"/>
            <a:buAutoNum type="arabicPeriod"/>
          </a:pPr>
          <a:r>
            <a:rPr lang="he-IL" sz="2400" b="1" dirty="0">
              <a:latin typeface="Alef" panose="00000500000000000000" pitchFamily="2" charset="-79"/>
              <a:cs typeface="Alef" panose="00000500000000000000" pitchFamily="2" charset="-79"/>
            </a:rPr>
            <a:t> עירוני מתקדם</a:t>
          </a:r>
        </a:p>
      </dgm:t>
    </dgm:pt>
    <dgm:pt modelId="{D23C862F-EEB4-4CD9-B1F4-07DA8912E668}" type="parTrans" cxnId="{24688113-8F64-4041-839B-3383C98123F2}">
      <dgm:prSet/>
      <dgm:spPr/>
      <dgm:t>
        <a:bodyPr/>
        <a:lstStyle/>
        <a:p>
          <a:pPr rtl="1"/>
          <a:endParaRPr lang="he-IL"/>
        </a:p>
      </dgm:t>
    </dgm:pt>
    <dgm:pt modelId="{8B400206-8865-49A1-AC40-6CFC5B1FC937}" type="sibTrans" cxnId="{24688113-8F64-4041-839B-3383C98123F2}">
      <dgm:prSet/>
      <dgm:spPr/>
      <dgm:t>
        <a:bodyPr/>
        <a:lstStyle/>
        <a:p>
          <a:pPr rtl="1"/>
          <a:endParaRPr lang="he-IL"/>
        </a:p>
      </dgm:t>
    </dgm:pt>
    <dgm:pt modelId="{95B67B8C-877D-4F56-989B-B5454473CD98}" type="pres">
      <dgm:prSet presAssocID="{40FBDB5D-DFC0-4747-BB54-E11D74039108}" presName="diagram" presStyleCnt="0">
        <dgm:presLayoutVars>
          <dgm:dir/>
          <dgm:resizeHandles val="exact"/>
        </dgm:presLayoutVars>
      </dgm:prSet>
      <dgm:spPr/>
    </dgm:pt>
    <dgm:pt modelId="{717B3463-3902-442B-A4A4-F5BD2F04B6A3}" type="pres">
      <dgm:prSet presAssocID="{FB1EA661-9C33-4DFD-A97B-A122F766720F}" presName="node" presStyleLbl="node1" presStyleIdx="0" presStyleCnt="4" custLinFactNeighborX="7947" custLinFactNeighborY="-6181">
        <dgm:presLayoutVars>
          <dgm:bulletEnabled val="1"/>
        </dgm:presLayoutVars>
      </dgm:prSet>
      <dgm:spPr/>
    </dgm:pt>
    <dgm:pt modelId="{C3DE9900-6882-49F4-A5B3-A5402216D897}" type="pres">
      <dgm:prSet presAssocID="{FA51724B-A058-4066-BFAC-BD4F9CB93369}" presName="sibTrans" presStyleCnt="0"/>
      <dgm:spPr/>
    </dgm:pt>
    <dgm:pt modelId="{B276A4EF-9D17-4E1D-BF0F-23F5FC4512EE}" type="pres">
      <dgm:prSet presAssocID="{5A5D2236-3F0A-4E23-A07B-86E082A399AB}" presName="node" presStyleLbl="node1" presStyleIdx="1" presStyleCnt="4" custLinFactNeighborX="7947" custLinFactNeighborY="-6181">
        <dgm:presLayoutVars>
          <dgm:bulletEnabled val="1"/>
        </dgm:presLayoutVars>
      </dgm:prSet>
      <dgm:spPr/>
    </dgm:pt>
    <dgm:pt modelId="{198A7E72-094E-4B31-AA66-25FE5AA5643F}" type="pres">
      <dgm:prSet presAssocID="{481E1376-005E-4DCA-8AFE-A2B2D7990CA8}" presName="sibTrans" presStyleCnt="0"/>
      <dgm:spPr/>
    </dgm:pt>
    <dgm:pt modelId="{31879FFB-55ED-4520-8CD8-1AAABABB0575}" type="pres">
      <dgm:prSet presAssocID="{7A33BEEF-D879-4C5E-B285-934443415BF2}" presName="node" presStyleLbl="node1" presStyleIdx="2" presStyleCnt="4" custLinFactNeighborX="7947" custLinFactNeighborY="-6181">
        <dgm:presLayoutVars>
          <dgm:bulletEnabled val="1"/>
        </dgm:presLayoutVars>
      </dgm:prSet>
      <dgm:spPr/>
    </dgm:pt>
    <dgm:pt modelId="{5D04B8EB-F855-4491-B682-6CF14B6918EC}" type="pres">
      <dgm:prSet presAssocID="{ED15AB0A-D375-4645-9906-5042182924CD}" presName="sibTrans" presStyleCnt="0"/>
      <dgm:spPr/>
    </dgm:pt>
    <dgm:pt modelId="{54F6FE57-CA11-4E0B-BBD8-23DABBB5143A}" type="pres">
      <dgm:prSet presAssocID="{1E75AF81-70ED-40E4-8736-3DCEE105D3D2}" presName="node" presStyleLbl="node1" presStyleIdx="3" presStyleCnt="4" custLinFactNeighborX="7947" custLinFactNeighborY="-6181">
        <dgm:presLayoutVars>
          <dgm:bulletEnabled val="1"/>
        </dgm:presLayoutVars>
      </dgm:prSet>
      <dgm:spPr/>
    </dgm:pt>
  </dgm:ptLst>
  <dgm:cxnLst>
    <dgm:cxn modelId="{F08CDD07-5FDD-4BF5-9C75-A12695516286}" type="presOf" srcId="{FB1EA661-9C33-4DFD-A97B-A122F766720F}" destId="{717B3463-3902-442B-A4A4-F5BD2F04B6A3}" srcOrd="0" destOrd="0" presId="urn:microsoft.com/office/officeart/2005/8/layout/default"/>
    <dgm:cxn modelId="{24688113-8F64-4041-839B-3383C98123F2}" srcId="{40FBDB5D-DFC0-4747-BB54-E11D74039108}" destId="{1E75AF81-70ED-40E4-8736-3DCEE105D3D2}" srcOrd="3" destOrd="0" parTransId="{D23C862F-EEB4-4CD9-B1F4-07DA8912E668}" sibTransId="{8B400206-8865-49A1-AC40-6CFC5B1FC937}"/>
    <dgm:cxn modelId="{1463A32E-DDA8-4B70-B66D-B1756DB4E1EB}" srcId="{40FBDB5D-DFC0-4747-BB54-E11D74039108}" destId="{5A5D2236-3F0A-4E23-A07B-86E082A399AB}" srcOrd="1" destOrd="0" parTransId="{AC0E0295-5B27-4CD5-B65B-D1F8933FA358}" sibTransId="{481E1376-005E-4DCA-8AFE-A2B2D7990CA8}"/>
    <dgm:cxn modelId="{57DBF638-A48A-4042-AAD5-E72DF228F020}" srcId="{40FBDB5D-DFC0-4747-BB54-E11D74039108}" destId="{FB1EA661-9C33-4DFD-A97B-A122F766720F}" srcOrd="0" destOrd="0" parTransId="{AB7253D0-4425-41D0-8857-5346C79EE3DA}" sibTransId="{FA51724B-A058-4066-BFAC-BD4F9CB93369}"/>
    <dgm:cxn modelId="{3F51A29C-09F2-43C5-B2EE-491309C1B84F}" type="presOf" srcId="{40FBDB5D-DFC0-4747-BB54-E11D74039108}" destId="{95B67B8C-877D-4F56-989B-B5454473CD98}" srcOrd="0" destOrd="0" presId="urn:microsoft.com/office/officeart/2005/8/layout/default"/>
    <dgm:cxn modelId="{AA73C4AD-D536-4F61-9E20-2EA23C2C837C}" type="presOf" srcId="{7A33BEEF-D879-4C5E-B285-934443415BF2}" destId="{31879FFB-55ED-4520-8CD8-1AAABABB0575}" srcOrd="0" destOrd="0" presId="urn:microsoft.com/office/officeart/2005/8/layout/default"/>
    <dgm:cxn modelId="{FB85BDCB-001C-4AF8-A9F9-1C788B022197}" type="presOf" srcId="{5A5D2236-3F0A-4E23-A07B-86E082A399AB}" destId="{B276A4EF-9D17-4E1D-BF0F-23F5FC4512EE}" srcOrd="0" destOrd="0" presId="urn:microsoft.com/office/officeart/2005/8/layout/default"/>
    <dgm:cxn modelId="{73EF23CE-ACAE-4696-AA67-E2E62A13516C}" srcId="{40FBDB5D-DFC0-4747-BB54-E11D74039108}" destId="{7A33BEEF-D879-4C5E-B285-934443415BF2}" srcOrd="2" destOrd="0" parTransId="{755D7EF5-C936-429F-BF78-E55500FB842C}" sibTransId="{ED15AB0A-D375-4645-9906-5042182924CD}"/>
    <dgm:cxn modelId="{0859AFD1-AC3E-402D-8339-2E44D83E9FDC}" type="presOf" srcId="{1E75AF81-70ED-40E4-8736-3DCEE105D3D2}" destId="{54F6FE57-CA11-4E0B-BBD8-23DABBB5143A}" srcOrd="0" destOrd="0" presId="urn:microsoft.com/office/officeart/2005/8/layout/default"/>
    <dgm:cxn modelId="{B026FC99-40EE-4521-B29F-57FCC5FF0957}" type="presParOf" srcId="{95B67B8C-877D-4F56-989B-B5454473CD98}" destId="{717B3463-3902-442B-A4A4-F5BD2F04B6A3}" srcOrd="0" destOrd="0" presId="urn:microsoft.com/office/officeart/2005/8/layout/default"/>
    <dgm:cxn modelId="{FC7B8A6F-2267-40A0-8829-8E803571DFCD}" type="presParOf" srcId="{95B67B8C-877D-4F56-989B-B5454473CD98}" destId="{C3DE9900-6882-49F4-A5B3-A5402216D897}" srcOrd="1" destOrd="0" presId="urn:microsoft.com/office/officeart/2005/8/layout/default"/>
    <dgm:cxn modelId="{466BF17A-C91F-41EE-9C2D-9793A08F46CD}" type="presParOf" srcId="{95B67B8C-877D-4F56-989B-B5454473CD98}" destId="{B276A4EF-9D17-4E1D-BF0F-23F5FC4512EE}" srcOrd="2" destOrd="0" presId="urn:microsoft.com/office/officeart/2005/8/layout/default"/>
    <dgm:cxn modelId="{B54875C6-035C-4421-BD89-51289F4565E9}" type="presParOf" srcId="{95B67B8C-877D-4F56-989B-B5454473CD98}" destId="{198A7E72-094E-4B31-AA66-25FE5AA5643F}" srcOrd="3" destOrd="0" presId="urn:microsoft.com/office/officeart/2005/8/layout/default"/>
    <dgm:cxn modelId="{AA28446A-EA10-48E7-A280-A7FD0E43031D}" type="presParOf" srcId="{95B67B8C-877D-4F56-989B-B5454473CD98}" destId="{31879FFB-55ED-4520-8CD8-1AAABABB0575}" srcOrd="4" destOrd="0" presId="urn:microsoft.com/office/officeart/2005/8/layout/default"/>
    <dgm:cxn modelId="{4451424C-CD23-4305-91A6-6C541085531C}" type="presParOf" srcId="{95B67B8C-877D-4F56-989B-B5454473CD98}" destId="{5D04B8EB-F855-4491-B682-6CF14B6918EC}" srcOrd="5" destOrd="0" presId="urn:microsoft.com/office/officeart/2005/8/layout/default"/>
    <dgm:cxn modelId="{09689928-61A8-40CE-8F0C-D84353B20599}" type="presParOf" srcId="{95B67B8C-877D-4F56-989B-B5454473CD98}" destId="{54F6FE57-CA11-4E0B-BBD8-23DABBB5143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280F8-8E26-448A-AAE6-48C5AEDC62BE}" type="doc">
      <dgm:prSet loTypeId="urn:microsoft.com/office/officeart/2005/8/layout/defaul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2B3870EC-1C92-4BF6-AFEC-91104F151C3D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הליכתיות ורכיבה אמצעי התחבורה </a:t>
          </a:r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הטבעי והבסיסי</a:t>
          </a:r>
        </a:p>
      </dgm:t>
    </dgm:pt>
    <dgm:pt modelId="{4CDDE40F-3FD7-4863-899B-EA9D30418279}" type="parTrans" cxnId="{B4CB1924-79E2-4F02-A9D4-C4C631E2847E}">
      <dgm:prSet/>
      <dgm:spPr/>
      <dgm:t>
        <a:bodyPr/>
        <a:lstStyle/>
        <a:p>
          <a:pPr rtl="1"/>
          <a:endParaRPr lang="he-IL"/>
        </a:p>
      </dgm:t>
    </dgm:pt>
    <dgm:pt modelId="{3F163BFC-5861-4DB1-84DC-D8509D4A2BD8}" type="sibTrans" cxnId="{B4CB1924-79E2-4F02-A9D4-C4C631E2847E}">
      <dgm:prSet/>
      <dgm:spPr/>
      <dgm:t>
        <a:bodyPr/>
        <a:lstStyle/>
        <a:p>
          <a:pPr rtl="1"/>
          <a:endParaRPr lang="he-IL"/>
        </a:p>
      </dgm:t>
    </dgm:pt>
    <dgm:pt modelId="{7F30A61A-D09E-4F2A-AAE9-ACD84F06F548}">
      <dgm:prSet phldrT="[טקסט]"/>
      <dgm:spPr/>
      <dgm:t>
        <a:bodyPr/>
        <a:lstStyle/>
        <a:p>
          <a:pPr rtl="1"/>
          <a:r>
            <a:rPr lang="he-IL">
              <a:latin typeface="Alef" panose="00000500000000000000" pitchFamily="2" charset="-79"/>
              <a:cs typeface="Alef" panose="00000500000000000000" pitchFamily="2" charset="-79"/>
            </a:rPr>
            <a:t>קישוריות </a:t>
          </a:r>
          <a:r>
            <a:rPr lang="he-IL" b="1">
              <a:latin typeface="Alef" panose="00000500000000000000" pitchFamily="2" charset="-79"/>
              <a:cs typeface="Alef" panose="00000500000000000000" pitchFamily="2" charset="-79"/>
            </a:rPr>
            <a:t>בין מערכות הסעת המונים</a:t>
          </a:r>
          <a:endParaRPr lang="he-IL" b="1" dirty="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1C60B87-9E23-4BFA-9C5E-846BEF5DF307}" type="parTrans" cxnId="{01E0E55E-663A-4BE0-83E6-95394E74725C}">
      <dgm:prSet/>
      <dgm:spPr/>
      <dgm:t>
        <a:bodyPr/>
        <a:lstStyle/>
        <a:p>
          <a:pPr rtl="1"/>
          <a:endParaRPr lang="he-IL"/>
        </a:p>
      </dgm:t>
    </dgm:pt>
    <dgm:pt modelId="{5120BE7E-E54E-4358-AD66-6542EA6E75EC}" type="sibTrans" cxnId="{01E0E55E-663A-4BE0-83E6-95394E74725C}">
      <dgm:prSet/>
      <dgm:spPr/>
      <dgm:t>
        <a:bodyPr/>
        <a:lstStyle/>
        <a:p>
          <a:pPr rtl="1"/>
          <a:endParaRPr lang="he-IL"/>
        </a:p>
      </dgm:t>
    </dgm:pt>
    <dgm:pt modelId="{EF88B90C-BEE2-456A-A3B7-2814E8FE741F}">
      <dgm:prSet phldrT="[טקסט]"/>
      <dgm:spPr/>
      <dgm:t>
        <a:bodyPr/>
        <a:lstStyle/>
        <a:p>
          <a:pPr rtl="1"/>
          <a:r>
            <a:rPr lang="he-IL">
              <a:latin typeface="Alef" panose="00000500000000000000" pitchFamily="2" charset="-79"/>
              <a:cs typeface="Alef" panose="00000500000000000000" pitchFamily="2" charset="-79"/>
            </a:rPr>
            <a:t>הליכתיות ורכיבה כאמצעי </a:t>
          </a:r>
          <a:r>
            <a:rPr lang="he-IL" b="1">
              <a:latin typeface="Alef" panose="00000500000000000000" pitchFamily="2" charset="-79"/>
              <a:cs typeface="Alef" panose="00000500000000000000" pitchFamily="2" charset="-79"/>
            </a:rPr>
            <a:t>קישוריות לתחבורה ציבורית והסעת המונים </a:t>
          </a:r>
          <a:endParaRPr lang="he-IL" b="1" dirty="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D280C27E-9A3F-4DD5-B3DC-CECE349E0701}" type="parTrans" cxnId="{8DB38274-BC32-4CB8-B263-B5CFEBA41F80}">
      <dgm:prSet/>
      <dgm:spPr/>
      <dgm:t>
        <a:bodyPr/>
        <a:lstStyle/>
        <a:p>
          <a:pPr rtl="1"/>
          <a:endParaRPr lang="he-IL"/>
        </a:p>
      </dgm:t>
    </dgm:pt>
    <dgm:pt modelId="{3852AFC3-A232-479C-B98C-476D6B1EAC5D}" type="sibTrans" cxnId="{8DB38274-BC32-4CB8-B263-B5CFEBA41F80}">
      <dgm:prSet/>
      <dgm:spPr/>
      <dgm:t>
        <a:bodyPr/>
        <a:lstStyle/>
        <a:p>
          <a:pPr rtl="1"/>
          <a:endParaRPr lang="he-IL"/>
        </a:p>
      </dgm:t>
    </dgm:pt>
    <dgm:pt modelId="{5F9ABB1E-00BF-4554-B4AB-948991823400}" type="pres">
      <dgm:prSet presAssocID="{7BF280F8-8E26-448A-AAE6-48C5AEDC62BE}" presName="diagram" presStyleCnt="0">
        <dgm:presLayoutVars>
          <dgm:dir/>
          <dgm:resizeHandles val="exact"/>
        </dgm:presLayoutVars>
      </dgm:prSet>
      <dgm:spPr/>
    </dgm:pt>
    <dgm:pt modelId="{C3D62BB3-BCA4-43B0-8614-BF792384B618}" type="pres">
      <dgm:prSet presAssocID="{2B3870EC-1C92-4BF6-AFEC-91104F151C3D}" presName="node" presStyleLbl="node1" presStyleIdx="0" presStyleCnt="3">
        <dgm:presLayoutVars>
          <dgm:bulletEnabled val="1"/>
        </dgm:presLayoutVars>
      </dgm:prSet>
      <dgm:spPr/>
    </dgm:pt>
    <dgm:pt modelId="{BE08D008-563C-4736-B3A9-3ABC05CACDF6}" type="pres">
      <dgm:prSet presAssocID="{3F163BFC-5861-4DB1-84DC-D8509D4A2BD8}" presName="sibTrans" presStyleCnt="0"/>
      <dgm:spPr/>
    </dgm:pt>
    <dgm:pt modelId="{552FBBFE-4F09-4A2B-875E-9D5FE7714EA6}" type="pres">
      <dgm:prSet presAssocID="{7F30A61A-D09E-4F2A-AAE9-ACD84F06F548}" presName="node" presStyleLbl="node1" presStyleIdx="1" presStyleCnt="3">
        <dgm:presLayoutVars>
          <dgm:bulletEnabled val="1"/>
        </dgm:presLayoutVars>
      </dgm:prSet>
      <dgm:spPr/>
    </dgm:pt>
    <dgm:pt modelId="{612A2071-7B85-426D-8D4C-684292E3F89A}" type="pres">
      <dgm:prSet presAssocID="{5120BE7E-E54E-4358-AD66-6542EA6E75EC}" presName="sibTrans" presStyleCnt="0"/>
      <dgm:spPr/>
    </dgm:pt>
    <dgm:pt modelId="{873E11A9-1886-47AB-9CC6-7F2157A1BCDD}" type="pres">
      <dgm:prSet presAssocID="{EF88B90C-BEE2-456A-A3B7-2814E8FE741F}" presName="node" presStyleLbl="node1" presStyleIdx="2" presStyleCnt="3">
        <dgm:presLayoutVars>
          <dgm:bulletEnabled val="1"/>
        </dgm:presLayoutVars>
      </dgm:prSet>
      <dgm:spPr/>
    </dgm:pt>
  </dgm:ptLst>
  <dgm:cxnLst>
    <dgm:cxn modelId="{B4CB1924-79E2-4F02-A9D4-C4C631E2847E}" srcId="{7BF280F8-8E26-448A-AAE6-48C5AEDC62BE}" destId="{2B3870EC-1C92-4BF6-AFEC-91104F151C3D}" srcOrd="0" destOrd="0" parTransId="{4CDDE40F-3FD7-4863-899B-EA9D30418279}" sibTransId="{3F163BFC-5861-4DB1-84DC-D8509D4A2BD8}"/>
    <dgm:cxn modelId="{01E0E55E-663A-4BE0-83E6-95394E74725C}" srcId="{7BF280F8-8E26-448A-AAE6-48C5AEDC62BE}" destId="{7F30A61A-D09E-4F2A-AAE9-ACD84F06F548}" srcOrd="1" destOrd="0" parTransId="{F1C60B87-9E23-4BFA-9C5E-846BEF5DF307}" sibTransId="{5120BE7E-E54E-4358-AD66-6542EA6E75EC}"/>
    <dgm:cxn modelId="{8DB38274-BC32-4CB8-B263-B5CFEBA41F80}" srcId="{7BF280F8-8E26-448A-AAE6-48C5AEDC62BE}" destId="{EF88B90C-BEE2-456A-A3B7-2814E8FE741F}" srcOrd="2" destOrd="0" parTransId="{D280C27E-9A3F-4DD5-B3DC-CECE349E0701}" sibTransId="{3852AFC3-A232-479C-B98C-476D6B1EAC5D}"/>
    <dgm:cxn modelId="{129FC4AA-0AC0-4D34-8CF3-73FF19082E75}" type="presOf" srcId="{2B3870EC-1C92-4BF6-AFEC-91104F151C3D}" destId="{C3D62BB3-BCA4-43B0-8614-BF792384B618}" srcOrd="0" destOrd="0" presId="urn:microsoft.com/office/officeart/2005/8/layout/default"/>
    <dgm:cxn modelId="{685C0CAC-78AF-4E50-ACCC-00598B1BE91E}" type="presOf" srcId="{7BF280F8-8E26-448A-AAE6-48C5AEDC62BE}" destId="{5F9ABB1E-00BF-4554-B4AB-948991823400}" srcOrd="0" destOrd="0" presId="urn:microsoft.com/office/officeart/2005/8/layout/default"/>
    <dgm:cxn modelId="{FDF74FDE-C39E-4519-918D-F424DCFAAAF9}" type="presOf" srcId="{EF88B90C-BEE2-456A-A3B7-2814E8FE741F}" destId="{873E11A9-1886-47AB-9CC6-7F2157A1BCDD}" srcOrd="0" destOrd="0" presId="urn:microsoft.com/office/officeart/2005/8/layout/default"/>
    <dgm:cxn modelId="{9C30B5E4-62CD-4A08-A032-84B828824A31}" type="presOf" srcId="{7F30A61A-D09E-4F2A-AAE9-ACD84F06F548}" destId="{552FBBFE-4F09-4A2B-875E-9D5FE7714EA6}" srcOrd="0" destOrd="0" presId="urn:microsoft.com/office/officeart/2005/8/layout/default"/>
    <dgm:cxn modelId="{B588114C-B2D5-4503-9902-C831B202001F}" type="presParOf" srcId="{5F9ABB1E-00BF-4554-B4AB-948991823400}" destId="{C3D62BB3-BCA4-43B0-8614-BF792384B618}" srcOrd="0" destOrd="0" presId="urn:microsoft.com/office/officeart/2005/8/layout/default"/>
    <dgm:cxn modelId="{FE7DDBC8-5840-4DCF-B86E-5AA9CAA04543}" type="presParOf" srcId="{5F9ABB1E-00BF-4554-B4AB-948991823400}" destId="{BE08D008-563C-4736-B3A9-3ABC05CACDF6}" srcOrd="1" destOrd="0" presId="urn:microsoft.com/office/officeart/2005/8/layout/default"/>
    <dgm:cxn modelId="{EACD07B2-CB11-4120-82A5-4A6B281A9B30}" type="presParOf" srcId="{5F9ABB1E-00BF-4554-B4AB-948991823400}" destId="{552FBBFE-4F09-4A2B-875E-9D5FE7714EA6}" srcOrd="2" destOrd="0" presId="urn:microsoft.com/office/officeart/2005/8/layout/default"/>
    <dgm:cxn modelId="{B4AEDD55-1A26-4563-BF6B-28694168DD6E}" type="presParOf" srcId="{5F9ABB1E-00BF-4554-B4AB-948991823400}" destId="{612A2071-7B85-426D-8D4C-684292E3F89A}" srcOrd="3" destOrd="0" presId="urn:microsoft.com/office/officeart/2005/8/layout/default"/>
    <dgm:cxn modelId="{3D5198E9-07B6-4C62-A2BA-5CAF079CA56A}" type="presParOf" srcId="{5F9ABB1E-00BF-4554-B4AB-948991823400}" destId="{873E11A9-1886-47AB-9CC6-7F2157A1BCD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4FEC5-6302-46F2-83A6-6B5484A33E30}" type="doc">
      <dgm:prSet loTypeId="urn:microsoft.com/office/officeart/2005/8/layout/default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pPr rtl="1"/>
          <a:endParaRPr lang="he-IL"/>
        </a:p>
      </dgm:t>
    </dgm:pt>
    <dgm:pt modelId="{FFBBC224-24AE-4C76-A6C3-30ECDC9BF454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קידום תקנות החמרת ענישה על נהגים מועדים לפורענות (תיקון 112)</a:t>
          </a:r>
        </a:p>
      </dgm:t>
    </dgm:pt>
    <dgm:pt modelId="{E8F8507D-2364-4D88-86FC-FD5113C226DE}" type="parTrans" cxnId="{BB883F2B-4AF1-43DC-8935-BD710B46F582}">
      <dgm:prSet/>
      <dgm:spPr/>
      <dgm:t>
        <a:bodyPr/>
        <a:lstStyle/>
        <a:p>
          <a:pPr rtl="1"/>
          <a:endParaRPr lang="he-IL"/>
        </a:p>
      </dgm:t>
    </dgm:pt>
    <dgm:pt modelId="{09BC8E0A-2345-4077-884C-AD39ECF6E546}" type="sibTrans" cxnId="{BB883F2B-4AF1-43DC-8935-BD710B46F582}">
      <dgm:prSet/>
      <dgm:spPr/>
      <dgm:t>
        <a:bodyPr/>
        <a:lstStyle/>
        <a:p>
          <a:pPr rtl="1"/>
          <a:endParaRPr lang="he-IL"/>
        </a:p>
      </dgm:t>
    </dgm:pt>
    <dgm:pt modelId="{333D19B9-FA37-47EE-81B2-2E979361FD8D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הטכוגרף הדיגיטלי – שיפור בטיחות ובקרת נסיעה של רכבים כבדים</a:t>
          </a:r>
        </a:p>
      </dgm:t>
    </dgm:pt>
    <dgm:pt modelId="{4FC2D42B-8D68-4FEC-A3E4-5E723BCE2965}" type="parTrans" cxnId="{3C58FE49-F2E6-4704-9125-987507833960}">
      <dgm:prSet/>
      <dgm:spPr/>
      <dgm:t>
        <a:bodyPr/>
        <a:lstStyle/>
        <a:p>
          <a:pPr rtl="1"/>
          <a:endParaRPr lang="he-IL"/>
        </a:p>
      </dgm:t>
    </dgm:pt>
    <dgm:pt modelId="{2334A853-D66D-4F68-9075-009A70D1BB77}" type="sibTrans" cxnId="{3C58FE49-F2E6-4704-9125-987507833960}">
      <dgm:prSet/>
      <dgm:spPr/>
      <dgm:t>
        <a:bodyPr/>
        <a:lstStyle/>
        <a:p>
          <a:pPr rtl="1"/>
          <a:endParaRPr lang="he-IL"/>
        </a:p>
      </dgm:t>
    </dgm:pt>
    <dgm:pt modelId="{B162B9BA-AB43-43A8-AEF3-BD073611C4A3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תכנון תוכנית מפרצי מנוחה בצד הדרך</a:t>
          </a:r>
        </a:p>
      </dgm:t>
    </dgm:pt>
    <dgm:pt modelId="{9E8C84B8-F294-43C5-81CC-8DA52CB3989F}" type="parTrans" cxnId="{F7FAF425-1908-496E-B2D3-F007775D591B}">
      <dgm:prSet/>
      <dgm:spPr/>
      <dgm:t>
        <a:bodyPr/>
        <a:lstStyle/>
        <a:p>
          <a:pPr rtl="1"/>
          <a:endParaRPr lang="he-IL"/>
        </a:p>
      </dgm:t>
    </dgm:pt>
    <dgm:pt modelId="{A71803C1-137A-40AA-B96B-5B748829FDF1}" type="sibTrans" cxnId="{F7FAF425-1908-496E-B2D3-F007775D591B}">
      <dgm:prSet/>
      <dgm:spPr/>
      <dgm:t>
        <a:bodyPr/>
        <a:lstStyle/>
        <a:p>
          <a:pPr rtl="1"/>
          <a:endParaRPr lang="he-IL"/>
        </a:p>
      </dgm:t>
    </dgm:pt>
    <dgm:pt modelId="{868C4C37-609A-49DD-B5A3-B8FF5699C3FA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תעדוף כבישים המהווים סיכון בטיחותי</a:t>
          </a:r>
        </a:p>
      </dgm:t>
    </dgm:pt>
    <dgm:pt modelId="{39853210-9AA8-4666-A325-1BFF26731393}" type="parTrans" cxnId="{DBED0BBF-4F56-4308-8AA8-F2E1F8110D13}">
      <dgm:prSet/>
      <dgm:spPr/>
      <dgm:t>
        <a:bodyPr/>
        <a:lstStyle/>
        <a:p>
          <a:pPr rtl="1"/>
          <a:endParaRPr lang="he-IL"/>
        </a:p>
      </dgm:t>
    </dgm:pt>
    <dgm:pt modelId="{E66C7396-1FC0-4693-AEC8-EAF975DBA7D4}" type="sibTrans" cxnId="{DBED0BBF-4F56-4308-8AA8-F2E1F8110D13}">
      <dgm:prSet/>
      <dgm:spPr/>
      <dgm:t>
        <a:bodyPr/>
        <a:lstStyle/>
        <a:p>
          <a:pPr rtl="1"/>
          <a:endParaRPr lang="he-IL"/>
        </a:p>
      </dgm:t>
    </dgm:pt>
    <dgm:pt modelId="{D69E582D-4EF9-43B5-AC42-AE17294019F8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מעקות בטיחות לאופנועים</a:t>
          </a:r>
        </a:p>
      </dgm:t>
    </dgm:pt>
    <dgm:pt modelId="{F7BF57F9-4204-469A-85A8-A588FE135EEC}" type="sibTrans" cxnId="{D16AF52A-DCA3-45C0-BFF8-F39C29A27060}">
      <dgm:prSet/>
      <dgm:spPr/>
      <dgm:t>
        <a:bodyPr/>
        <a:lstStyle/>
        <a:p>
          <a:pPr rtl="1"/>
          <a:endParaRPr lang="he-IL"/>
        </a:p>
      </dgm:t>
    </dgm:pt>
    <dgm:pt modelId="{8B47A164-17FF-4C2E-97AE-AA7B21F3A8D7}" type="parTrans" cxnId="{D16AF52A-DCA3-45C0-BFF8-F39C29A27060}">
      <dgm:prSet/>
      <dgm:spPr/>
      <dgm:t>
        <a:bodyPr/>
        <a:lstStyle/>
        <a:p>
          <a:pPr rtl="1"/>
          <a:endParaRPr lang="he-IL"/>
        </a:p>
      </dgm:t>
    </dgm:pt>
    <dgm:pt modelId="{B12B2BB8-FE39-4C50-9F11-D91FC2701846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חיזוק הרלב"ד – מינוי מועצה ושינוי מודלים</a:t>
          </a:r>
        </a:p>
      </dgm:t>
    </dgm:pt>
    <dgm:pt modelId="{4D76A397-3E5F-4A6D-96D9-6C7CA8AD0D15}" type="sibTrans" cxnId="{27F96229-5409-4DB6-8B60-7B320F6A1391}">
      <dgm:prSet/>
      <dgm:spPr/>
      <dgm:t>
        <a:bodyPr/>
        <a:lstStyle/>
        <a:p>
          <a:pPr rtl="1"/>
          <a:endParaRPr lang="he-IL"/>
        </a:p>
      </dgm:t>
    </dgm:pt>
    <dgm:pt modelId="{5897150E-F5A8-43DB-BFB8-09D723F7636C}" type="parTrans" cxnId="{27F96229-5409-4DB6-8B60-7B320F6A1391}">
      <dgm:prSet/>
      <dgm:spPr/>
      <dgm:t>
        <a:bodyPr/>
        <a:lstStyle/>
        <a:p>
          <a:pPr rtl="1"/>
          <a:endParaRPr lang="he-IL"/>
        </a:p>
      </dgm:t>
    </dgm:pt>
    <dgm:pt modelId="{C79E7CAC-FDFF-4A19-801E-B588ACFEEADD}" type="pres">
      <dgm:prSet presAssocID="{ECC4FEC5-6302-46F2-83A6-6B5484A33E30}" presName="diagram" presStyleCnt="0">
        <dgm:presLayoutVars>
          <dgm:dir/>
          <dgm:resizeHandles val="exact"/>
        </dgm:presLayoutVars>
      </dgm:prSet>
      <dgm:spPr/>
    </dgm:pt>
    <dgm:pt modelId="{91BDA758-358F-41CD-8781-A620CDD68262}" type="pres">
      <dgm:prSet presAssocID="{FFBBC224-24AE-4C76-A6C3-30ECDC9BF454}" presName="node" presStyleLbl="node1" presStyleIdx="0" presStyleCnt="6">
        <dgm:presLayoutVars>
          <dgm:bulletEnabled val="1"/>
        </dgm:presLayoutVars>
      </dgm:prSet>
      <dgm:spPr/>
    </dgm:pt>
    <dgm:pt modelId="{7FDE706E-98B5-4F1C-B611-1FF717AFBED8}" type="pres">
      <dgm:prSet presAssocID="{09BC8E0A-2345-4077-884C-AD39ECF6E546}" presName="sibTrans" presStyleCnt="0"/>
      <dgm:spPr/>
    </dgm:pt>
    <dgm:pt modelId="{A42118A8-EC23-4291-82A9-66AFC870AAFB}" type="pres">
      <dgm:prSet presAssocID="{333D19B9-FA37-47EE-81B2-2E979361FD8D}" presName="node" presStyleLbl="node1" presStyleIdx="1" presStyleCnt="6">
        <dgm:presLayoutVars>
          <dgm:bulletEnabled val="1"/>
        </dgm:presLayoutVars>
      </dgm:prSet>
      <dgm:spPr/>
    </dgm:pt>
    <dgm:pt modelId="{3553CBE2-D4B6-4351-BA2F-459CD6FF5737}" type="pres">
      <dgm:prSet presAssocID="{2334A853-D66D-4F68-9075-009A70D1BB77}" presName="sibTrans" presStyleCnt="0"/>
      <dgm:spPr/>
    </dgm:pt>
    <dgm:pt modelId="{DA07F00D-B695-4ABD-BDFE-A41E7E30ABBC}" type="pres">
      <dgm:prSet presAssocID="{B162B9BA-AB43-43A8-AEF3-BD073611C4A3}" presName="node" presStyleLbl="node1" presStyleIdx="2" presStyleCnt="6">
        <dgm:presLayoutVars>
          <dgm:bulletEnabled val="1"/>
        </dgm:presLayoutVars>
      </dgm:prSet>
      <dgm:spPr/>
    </dgm:pt>
    <dgm:pt modelId="{171002B4-7D3E-40C4-8DF8-2A9DB2D3AC29}" type="pres">
      <dgm:prSet presAssocID="{A71803C1-137A-40AA-B96B-5B748829FDF1}" presName="sibTrans" presStyleCnt="0"/>
      <dgm:spPr/>
    </dgm:pt>
    <dgm:pt modelId="{BC50C668-EFAD-40BC-896A-3A73663B518A}" type="pres">
      <dgm:prSet presAssocID="{D69E582D-4EF9-43B5-AC42-AE17294019F8}" presName="node" presStyleLbl="node1" presStyleIdx="3" presStyleCnt="6" custLinFactNeighborX="979" custLinFactNeighborY="-4486">
        <dgm:presLayoutVars>
          <dgm:bulletEnabled val="1"/>
        </dgm:presLayoutVars>
      </dgm:prSet>
      <dgm:spPr/>
    </dgm:pt>
    <dgm:pt modelId="{2947DA39-EA48-4896-B4E5-B4DE5B6BFC76}" type="pres">
      <dgm:prSet presAssocID="{F7BF57F9-4204-469A-85A8-A588FE135EEC}" presName="sibTrans" presStyleCnt="0"/>
      <dgm:spPr/>
    </dgm:pt>
    <dgm:pt modelId="{478EDBA8-0763-4B8D-AEBF-C4F20CE2D97E}" type="pres">
      <dgm:prSet presAssocID="{B12B2BB8-FE39-4C50-9F11-D91FC2701846}" presName="node" presStyleLbl="node1" presStyleIdx="4" presStyleCnt="6">
        <dgm:presLayoutVars>
          <dgm:bulletEnabled val="1"/>
        </dgm:presLayoutVars>
      </dgm:prSet>
      <dgm:spPr/>
    </dgm:pt>
    <dgm:pt modelId="{55AAE91F-3514-414D-861E-6DF954AA90BE}" type="pres">
      <dgm:prSet presAssocID="{4D76A397-3E5F-4A6D-96D9-6C7CA8AD0D15}" presName="sibTrans" presStyleCnt="0"/>
      <dgm:spPr/>
    </dgm:pt>
    <dgm:pt modelId="{05C59842-94AD-4B7A-A362-8AB5A3EAF82C}" type="pres">
      <dgm:prSet presAssocID="{868C4C37-609A-49DD-B5A3-B8FF5699C3FA}" presName="node" presStyleLbl="node1" presStyleIdx="5" presStyleCnt="6">
        <dgm:presLayoutVars>
          <dgm:bulletEnabled val="1"/>
        </dgm:presLayoutVars>
      </dgm:prSet>
      <dgm:spPr/>
    </dgm:pt>
  </dgm:ptLst>
  <dgm:cxnLst>
    <dgm:cxn modelId="{7BEE6709-0A2B-4FF4-A5FA-8B8A46FA3BEC}" type="presOf" srcId="{D69E582D-4EF9-43B5-AC42-AE17294019F8}" destId="{BC50C668-EFAD-40BC-896A-3A73663B518A}" srcOrd="0" destOrd="0" presId="urn:microsoft.com/office/officeart/2005/8/layout/default"/>
    <dgm:cxn modelId="{DEC1C00F-F447-42C3-B036-04FCC1449C55}" type="presOf" srcId="{868C4C37-609A-49DD-B5A3-B8FF5699C3FA}" destId="{05C59842-94AD-4B7A-A362-8AB5A3EAF82C}" srcOrd="0" destOrd="0" presId="urn:microsoft.com/office/officeart/2005/8/layout/default"/>
    <dgm:cxn modelId="{2638051E-AE15-4584-8047-07DC79E4828D}" type="presOf" srcId="{ECC4FEC5-6302-46F2-83A6-6B5484A33E30}" destId="{C79E7CAC-FDFF-4A19-801E-B588ACFEEADD}" srcOrd="0" destOrd="0" presId="urn:microsoft.com/office/officeart/2005/8/layout/default"/>
    <dgm:cxn modelId="{F7FAF425-1908-496E-B2D3-F007775D591B}" srcId="{ECC4FEC5-6302-46F2-83A6-6B5484A33E30}" destId="{B162B9BA-AB43-43A8-AEF3-BD073611C4A3}" srcOrd="2" destOrd="0" parTransId="{9E8C84B8-F294-43C5-81CC-8DA52CB3989F}" sibTransId="{A71803C1-137A-40AA-B96B-5B748829FDF1}"/>
    <dgm:cxn modelId="{C0DF4028-AAD6-4537-9BDB-9C55B6416DF5}" type="presOf" srcId="{333D19B9-FA37-47EE-81B2-2E979361FD8D}" destId="{A42118A8-EC23-4291-82A9-66AFC870AAFB}" srcOrd="0" destOrd="0" presId="urn:microsoft.com/office/officeart/2005/8/layout/default"/>
    <dgm:cxn modelId="{27F96229-5409-4DB6-8B60-7B320F6A1391}" srcId="{ECC4FEC5-6302-46F2-83A6-6B5484A33E30}" destId="{B12B2BB8-FE39-4C50-9F11-D91FC2701846}" srcOrd="4" destOrd="0" parTransId="{5897150E-F5A8-43DB-BFB8-09D723F7636C}" sibTransId="{4D76A397-3E5F-4A6D-96D9-6C7CA8AD0D15}"/>
    <dgm:cxn modelId="{D16AF52A-DCA3-45C0-BFF8-F39C29A27060}" srcId="{ECC4FEC5-6302-46F2-83A6-6B5484A33E30}" destId="{D69E582D-4EF9-43B5-AC42-AE17294019F8}" srcOrd="3" destOrd="0" parTransId="{8B47A164-17FF-4C2E-97AE-AA7B21F3A8D7}" sibTransId="{F7BF57F9-4204-469A-85A8-A588FE135EEC}"/>
    <dgm:cxn modelId="{BB883F2B-4AF1-43DC-8935-BD710B46F582}" srcId="{ECC4FEC5-6302-46F2-83A6-6B5484A33E30}" destId="{FFBBC224-24AE-4C76-A6C3-30ECDC9BF454}" srcOrd="0" destOrd="0" parTransId="{E8F8507D-2364-4D88-86FC-FD5113C226DE}" sibTransId="{09BC8E0A-2345-4077-884C-AD39ECF6E546}"/>
    <dgm:cxn modelId="{3C58FE49-F2E6-4704-9125-987507833960}" srcId="{ECC4FEC5-6302-46F2-83A6-6B5484A33E30}" destId="{333D19B9-FA37-47EE-81B2-2E979361FD8D}" srcOrd="1" destOrd="0" parTransId="{4FC2D42B-8D68-4FEC-A3E4-5E723BCE2965}" sibTransId="{2334A853-D66D-4F68-9075-009A70D1BB77}"/>
    <dgm:cxn modelId="{3AE76A5A-EA77-42C1-A52F-EE4BDE8BC2CF}" type="presOf" srcId="{B162B9BA-AB43-43A8-AEF3-BD073611C4A3}" destId="{DA07F00D-B695-4ABD-BDFE-A41E7E30ABBC}" srcOrd="0" destOrd="0" presId="urn:microsoft.com/office/officeart/2005/8/layout/default"/>
    <dgm:cxn modelId="{B1888282-B509-4416-9BC2-F2B7D23D9BCC}" type="presOf" srcId="{B12B2BB8-FE39-4C50-9F11-D91FC2701846}" destId="{478EDBA8-0763-4B8D-AEBF-C4F20CE2D97E}" srcOrd="0" destOrd="0" presId="urn:microsoft.com/office/officeart/2005/8/layout/default"/>
    <dgm:cxn modelId="{91615C8D-AC9A-4E94-8C01-D47A363116B5}" type="presOf" srcId="{FFBBC224-24AE-4C76-A6C3-30ECDC9BF454}" destId="{91BDA758-358F-41CD-8781-A620CDD68262}" srcOrd="0" destOrd="0" presId="urn:microsoft.com/office/officeart/2005/8/layout/default"/>
    <dgm:cxn modelId="{DBED0BBF-4F56-4308-8AA8-F2E1F8110D13}" srcId="{ECC4FEC5-6302-46F2-83A6-6B5484A33E30}" destId="{868C4C37-609A-49DD-B5A3-B8FF5699C3FA}" srcOrd="5" destOrd="0" parTransId="{39853210-9AA8-4666-A325-1BFF26731393}" sibTransId="{E66C7396-1FC0-4693-AEC8-EAF975DBA7D4}"/>
    <dgm:cxn modelId="{E12FEE4B-7CEE-4248-8444-0E66CBB21A78}" type="presParOf" srcId="{C79E7CAC-FDFF-4A19-801E-B588ACFEEADD}" destId="{91BDA758-358F-41CD-8781-A620CDD68262}" srcOrd="0" destOrd="0" presId="urn:microsoft.com/office/officeart/2005/8/layout/default"/>
    <dgm:cxn modelId="{E5932BC0-9229-445C-B1A0-57DAD9C630EF}" type="presParOf" srcId="{C79E7CAC-FDFF-4A19-801E-B588ACFEEADD}" destId="{7FDE706E-98B5-4F1C-B611-1FF717AFBED8}" srcOrd="1" destOrd="0" presId="urn:microsoft.com/office/officeart/2005/8/layout/default"/>
    <dgm:cxn modelId="{563D0575-CF3B-47D8-BD34-DE6670FEFD4D}" type="presParOf" srcId="{C79E7CAC-FDFF-4A19-801E-B588ACFEEADD}" destId="{A42118A8-EC23-4291-82A9-66AFC870AAFB}" srcOrd="2" destOrd="0" presId="urn:microsoft.com/office/officeart/2005/8/layout/default"/>
    <dgm:cxn modelId="{4258571C-31A3-4771-9EA7-64E313297D46}" type="presParOf" srcId="{C79E7CAC-FDFF-4A19-801E-B588ACFEEADD}" destId="{3553CBE2-D4B6-4351-BA2F-459CD6FF5737}" srcOrd="3" destOrd="0" presId="urn:microsoft.com/office/officeart/2005/8/layout/default"/>
    <dgm:cxn modelId="{19A3D383-98B5-4729-B03A-44461CF68D27}" type="presParOf" srcId="{C79E7CAC-FDFF-4A19-801E-B588ACFEEADD}" destId="{DA07F00D-B695-4ABD-BDFE-A41E7E30ABBC}" srcOrd="4" destOrd="0" presId="urn:microsoft.com/office/officeart/2005/8/layout/default"/>
    <dgm:cxn modelId="{93B800AF-F296-4D10-94FF-30A5C555A7B4}" type="presParOf" srcId="{C79E7CAC-FDFF-4A19-801E-B588ACFEEADD}" destId="{171002B4-7D3E-40C4-8DF8-2A9DB2D3AC29}" srcOrd="5" destOrd="0" presId="urn:microsoft.com/office/officeart/2005/8/layout/default"/>
    <dgm:cxn modelId="{A4386CB3-1D28-41CB-BA8C-B861D5CAF934}" type="presParOf" srcId="{C79E7CAC-FDFF-4A19-801E-B588ACFEEADD}" destId="{BC50C668-EFAD-40BC-896A-3A73663B518A}" srcOrd="6" destOrd="0" presId="urn:microsoft.com/office/officeart/2005/8/layout/default"/>
    <dgm:cxn modelId="{181B53AB-981F-4AE2-AEE7-3A1A58D06C1F}" type="presParOf" srcId="{C79E7CAC-FDFF-4A19-801E-B588ACFEEADD}" destId="{2947DA39-EA48-4896-B4E5-B4DE5B6BFC76}" srcOrd="7" destOrd="0" presId="urn:microsoft.com/office/officeart/2005/8/layout/default"/>
    <dgm:cxn modelId="{6DD44229-6AB5-4592-88D7-0C0943013100}" type="presParOf" srcId="{C79E7CAC-FDFF-4A19-801E-B588ACFEEADD}" destId="{478EDBA8-0763-4B8D-AEBF-C4F20CE2D97E}" srcOrd="8" destOrd="0" presId="urn:microsoft.com/office/officeart/2005/8/layout/default"/>
    <dgm:cxn modelId="{D4198D53-ADC9-4C1B-840C-CE6B35E2EB6B}" type="presParOf" srcId="{C79E7CAC-FDFF-4A19-801E-B588ACFEEADD}" destId="{55AAE91F-3514-414D-861E-6DF954AA90BE}" srcOrd="9" destOrd="0" presId="urn:microsoft.com/office/officeart/2005/8/layout/default"/>
    <dgm:cxn modelId="{591C76F2-366F-4CDC-84E2-B3A271EC3245}" type="presParOf" srcId="{C79E7CAC-FDFF-4A19-801E-B588ACFEEADD}" destId="{05C59842-94AD-4B7A-A362-8AB5A3EAF8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D3980-8467-4F3A-BCAF-6F6F299168EA}" type="doc">
      <dgm:prSet loTypeId="urn:microsoft.com/office/officeart/2005/8/layout/lProcess1" loCatId="process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pPr rtl="1"/>
          <a:endParaRPr lang="he-IL"/>
        </a:p>
      </dgm:t>
    </dgm:pt>
    <dgm:pt modelId="{CE2AAADF-5D70-4FEF-84D4-77D82ACEDD34}">
      <dgm:prSet phldrT="[טקסט]" custT="1"/>
      <dgm:spPr/>
      <dgm:t>
        <a:bodyPr/>
        <a:lstStyle/>
        <a:p>
          <a:pPr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</a:rPr>
            <a:t>יותר אוטובוסים</a:t>
          </a:r>
        </a:p>
      </dgm:t>
    </dgm:pt>
    <dgm:pt modelId="{264EBF9C-48A4-432F-AD2A-4EC6C0230EC8}" type="parTrans" cxnId="{FE5EEE84-D931-49E9-B59E-FC454EFFDB37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8F24B27E-CE5C-43BA-ACBD-FE7A5D936679}" type="sibTrans" cxnId="{FE5EEE84-D931-49E9-B59E-FC454EFFDB37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3A7B411-3A38-44D9-A737-D4DBDC2824F8}">
      <dgm:prSet phldrT="[טקסט]" custT="1"/>
      <dgm:spPr/>
      <dgm:t>
        <a:bodyPr/>
        <a:lstStyle/>
        <a:p>
          <a:pPr rtl="1"/>
          <a:r>
            <a:rPr lang="he-IL" sz="1400" dirty="0">
              <a:latin typeface="Alef" panose="00000500000000000000" pitchFamily="2" charset="-79"/>
              <a:cs typeface="Alef" panose="00000500000000000000" pitchFamily="2" charset="-79"/>
            </a:rPr>
            <a:t>פחות זמן המתנה לאוטובוס</a:t>
          </a:r>
        </a:p>
      </dgm:t>
    </dgm:pt>
    <dgm:pt modelId="{D6269C3A-8ABD-4296-9178-8BFFEE3163E4}" type="parTrans" cxnId="{38413F3E-6C11-4143-AD12-25B2EA7E819B}">
      <dgm:prSet/>
      <dgm:spPr/>
      <dgm:t>
        <a:bodyPr/>
        <a:lstStyle/>
        <a:p>
          <a:pPr rtl="1"/>
          <a:endParaRPr lang="he-IL" sz="360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ADBDDBE-320F-4CE0-BC51-A0320AD161B9}" type="sibTrans" cxnId="{38413F3E-6C11-4143-AD12-25B2EA7E819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662B0790-412D-4B49-B66C-B20A7F6DE228}">
      <dgm:prSet phldrT="[טקסט]" custT="1"/>
      <dgm:spPr/>
      <dgm:t>
        <a:bodyPr/>
        <a:lstStyle/>
        <a:p>
          <a:pPr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</a:rPr>
            <a:t>יותר קווים</a:t>
          </a:r>
        </a:p>
      </dgm:t>
    </dgm:pt>
    <dgm:pt modelId="{D1DF77C2-86DF-4A3C-A341-EA206CE172BD}" type="parTrans" cxnId="{79667BFB-1EF2-453F-A037-069757B17DCC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22E9059-65C3-42DD-B8B9-D17B6D83830A}" type="sibTrans" cxnId="{79667BFB-1EF2-453F-A037-069757B17DCC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2E27387-22CE-412D-AA30-9EB1DDBA69E0}">
      <dgm:prSet phldrT="[טקסט]" custT="1"/>
      <dgm:spPr/>
      <dgm:t>
        <a:bodyPr/>
        <a:lstStyle/>
        <a:p>
          <a:pPr rtl="1"/>
          <a:r>
            <a:rPr lang="he-IL" sz="1400" dirty="0">
              <a:latin typeface="Alef" panose="00000500000000000000" pitchFamily="2" charset="-79"/>
              <a:cs typeface="Alef" panose="00000500000000000000" pitchFamily="2" charset="-79"/>
            </a:rPr>
            <a:t>קיצור זמן הנסיעה</a:t>
          </a:r>
        </a:p>
      </dgm:t>
    </dgm:pt>
    <dgm:pt modelId="{10D68B1A-34B4-49C8-BE6F-4567948B2AF6}" type="parTrans" cxnId="{DD27EE2D-C813-4CEC-9F61-4C593B023FE4}">
      <dgm:prSet/>
      <dgm:spPr/>
      <dgm:t>
        <a:bodyPr/>
        <a:lstStyle/>
        <a:p>
          <a:pPr rtl="1"/>
          <a:endParaRPr lang="he-IL" sz="360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DBE6FD1-312A-4B59-BFBD-B0FCF6B94B7B}" type="sibTrans" cxnId="{DD27EE2D-C813-4CEC-9F61-4C593B023FE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208D856-C8C4-4327-B812-C65CE0C8852C}">
      <dgm:prSet phldrT="[טקסט]" custT="1"/>
      <dgm:spPr/>
      <dgm:t>
        <a:bodyPr/>
        <a:lstStyle/>
        <a:p>
          <a:pPr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</a:rPr>
            <a:t>יותר תחנות</a:t>
          </a:r>
        </a:p>
      </dgm:t>
    </dgm:pt>
    <dgm:pt modelId="{28B1426C-8229-4F73-A0F4-A2C8D700AA4C}" type="parTrans" cxnId="{1106D9D4-008B-4C72-8BD1-FC10010086B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8DCE16C-C469-4E57-958E-8A96BCA75314}" type="sibTrans" cxnId="{1106D9D4-008B-4C72-8BD1-FC10010086B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94C75B4-5EF4-444F-98B3-54A5B2F7F70B}">
      <dgm:prSet custT="1"/>
      <dgm:spPr/>
      <dgm:t>
        <a:bodyPr/>
        <a:lstStyle/>
        <a:p>
          <a:pPr rtl="1"/>
          <a:r>
            <a:rPr lang="he-IL" sz="1400" dirty="0">
              <a:latin typeface="Alef" panose="00000500000000000000" pitchFamily="2" charset="-79"/>
              <a:cs typeface="Alef" panose="00000500000000000000" pitchFamily="2" charset="-79"/>
            </a:rPr>
            <a:t>פחות זמן הגעה לתחנה</a:t>
          </a:r>
        </a:p>
      </dgm:t>
    </dgm:pt>
    <dgm:pt modelId="{64116E54-B2A9-4063-9F39-859F491A9D30}" type="parTrans" cxnId="{36DEA06D-546A-4764-B09E-C9967868D48A}">
      <dgm:prSet/>
      <dgm:spPr/>
      <dgm:t>
        <a:bodyPr/>
        <a:lstStyle/>
        <a:p>
          <a:pPr rtl="1"/>
          <a:endParaRPr lang="he-IL" sz="360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8275AF8-1381-4F25-9853-E62A198A8F00}" type="sibTrans" cxnId="{36DEA06D-546A-4764-B09E-C9967868D48A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F149E81-81AA-43AC-8EBA-DD9B0D509B87}">
      <dgm:prSet custT="1"/>
      <dgm:spPr/>
      <dgm:t>
        <a:bodyPr/>
        <a:lstStyle/>
        <a:p>
          <a:pPr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</a:rPr>
            <a:t>יותר שעות</a:t>
          </a:r>
        </a:p>
      </dgm:t>
    </dgm:pt>
    <dgm:pt modelId="{AE04FD9C-B1CA-4364-BCE5-2C66AE346CE2}" type="parTrans" cxnId="{992BD382-EE98-483E-85FA-05AEB39E45F3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27FD3357-D514-4911-BAA9-4711B208A435}" type="sibTrans" cxnId="{992BD382-EE98-483E-85FA-05AEB39E45F3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BD9CD3C-C0DE-40DF-810F-75938EDC3499}">
      <dgm:prSet custT="1"/>
      <dgm:spPr/>
      <dgm:t>
        <a:bodyPr/>
        <a:lstStyle/>
        <a:p>
          <a:pPr rtl="1"/>
          <a:r>
            <a:rPr lang="he-IL" sz="1400" dirty="0">
              <a:latin typeface="Alef" panose="00000500000000000000" pitchFamily="2" charset="-79"/>
              <a:cs typeface="Alef" panose="00000500000000000000" pitchFamily="2" charset="-79"/>
            </a:rPr>
            <a:t>יותר זמינות</a:t>
          </a:r>
        </a:p>
      </dgm:t>
    </dgm:pt>
    <dgm:pt modelId="{438FC255-0CDE-4FB2-ABA8-B7EAD884CC8D}" type="parTrans" cxnId="{2962F480-FFC3-4FFB-AEF6-556B0F9E5C07}">
      <dgm:prSet/>
      <dgm:spPr/>
      <dgm:t>
        <a:bodyPr/>
        <a:lstStyle/>
        <a:p>
          <a:pPr rtl="1"/>
          <a:endParaRPr lang="he-IL" sz="360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0CE56F6B-0969-41AD-B3BD-7DDFAAD2603C}" type="sibTrans" cxnId="{2962F480-FFC3-4FFB-AEF6-556B0F9E5C07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2705F1F-7E35-4F12-9CDE-272EEED13060}" type="pres">
      <dgm:prSet presAssocID="{946D3980-8467-4F3A-BCAF-6F6F299168EA}" presName="Name0" presStyleCnt="0">
        <dgm:presLayoutVars>
          <dgm:dir/>
          <dgm:animLvl val="lvl"/>
          <dgm:resizeHandles val="exact"/>
        </dgm:presLayoutVars>
      </dgm:prSet>
      <dgm:spPr/>
    </dgm:pt>
    <dgm:pt modelId="{26E24939-CF68-4E0C-8231-18EA5E341ACF}" type="pres">
      <dgm:prSet presAssocID="{CE2AAADF-5D70-4FEF-84D4-77D82ACEDD34}" presName="vertFlow" presStyleCnt="0"/>
      <dgm:spPr/>
    </dgm:pt>
    <dgm:pt modelId="{023D0F62-FB2F-4D4D-992D-CDB2184C6556}" type="pres">
      <dgm:prSet presAssocID="{CE2AAADF-5D70-4FEF-84D4-77D82ACEDD34}" presName="header" presStyleLbl="node1" presStyleIdx="0" presStyleCnt="4" custScaleY="244759"/>
      <dgm:spPr/>
    </dgm:pt>
    <dgm:pt modelId="{57F37F63-1B24-41AB-A143-21CD7CFBC9A5}" type="pres">
      <dgm:prSet presAssocID="{D6269C3A-8ABD-4296-9178-8BFFEE3163E4}" presName="parTrans" presStyleLbl="sibTrans2D1" presStyleIdx="0" presStyleCnt="4"/>
      <dgm:spPr/>
    </dgm:pt>
    <dgm:pt modelId="{97F8C7E5-08CA-4312-9CD3-8018D92916DF}" type="pres">
      <dgm:prSet presAssocID="{C3A7B411-3A38-44D9-A737-D4DBDC2824F8}" presName="child" presStyleLbl="alignAccFollowNode1" presStyleIdx="0" presStyleCnt="4" custScaleY="200569">
        <dgm:presLayoutVars>
          <dgm:chMax val="0"/>
          <dgm:bulletEnabled val="1"/>
        </dgm:presLayoutVars>
      </dgm:prSet>
      <dgm:spPr/>
    </dgm:pt>
    <dgm:pt modelId="{BD13ECBB-EF84-472D-813D-7DC4C42E21BF}" type="pres">
      <dgm:prSet presAssocID="{CE2AAADF-5D70-4FEF-84D4-77D82ACEDD34}" presName="hSp" presStyleCnt="0"/>
      <dgm:spPr/>
    </dgm:pt>
    <dgm:pt modelId="{2239E138-5AE8-4B6A-A8A9-A001DCBB6B7E}" type="pres">
      <dgm:prSet presAssocID="{662B0790-412D-4B49-B66C-B20A7F6DE228}" presName="vertFlow" presStyleCnt="0"/>
      <dgm:spPr/>
    </dgm:pt>
    <dgm:pt modelId="{F604BF58-CFD5-4E2F-A472-5448499E426F}" type="pres">
      <dgm:prSet presAssocID="{662B0790-412D-4B49-B66C-B20A7F6DE228}" presName="header" presStyleLbl="node1" presStyleIdx="1" presStyleCnt="4" custScaleY="244622" custLinFactNeighborX="-2132"/>
      <dgm:spPr/>
    </dgm:pt>
    <dgm:pt modelId="{97566AF9-741B-4EB9-BC23-4CB1C5D6AA90}" type="pres">
      <dgm:prSet presAssocID="{10D68B1A-34B4-49C8-BE6F-4567948B2AF6}" presName="parTrans" presStyleLbl="sibTrans2D1" presStyleIdx="1" presStyleCnt="4"/>
      <dgm:spPr/>
    </dgm:pt>
    <dgm:pt modelId="{0D4426DC-400F-494B-976F-CF995D1A2B81}" type="pres">
      <dgm:prSet presAssocID="{F2E27387-22CE-412D-AA30-9EB1DDBA69E0}" presName="child" presStyleLbl="alignAccFollowNode1" presStyleIdx="1" presStyleCnt="4" custScaleY="200706">
        <dgm:presLayoutVars>
          <dgm:chMax val="0"/>
          <dgm:bulletEnabled val="1"/>
        </dgm:presLayoutVars>
      </dgm:prSet>
      <dgm:spPr/>
    </dgm:pt>
    <dgm:pt modelId="{CA0575D8-AF81-4DF7-9507-D7B0E1587F37}" type="pres">
      <dgm:prSet presAssocID="{662B0790-412D-4B49-B66C-B20A7F6DE228}" presName="hSp" presStyleCnt="0"/>
      <dgm:spPr/>
    </dgm:pt>
    <dgm:pt modelId="{5F41E323-DFF6-4C90-997D-5D519180D460}" type="pres">
      <dgm:prSet presAssocID="{3208D856-C8C4-4327-B812-C65CE0C8852C}" presName="vertFlow" presStyleCnt="0"/>
      <dgm:spPr/>
    </dgm:pt>
    <dgm:pt modelId="{880CF031-A510-4E20-9D7A-8155CB0FBA0A}" type="pres">
      <dgm:prSet presAssocID="{3208D856-C8C4-4327-B812-C65CE0C8852C}" presName="header" presStyleLbl="node1" presStyleIdx="2" presStyleCnt="4" custScaleY="236792"/>
      <dgm:spPr/>
    </dgm:pt>
    <dgm:pt modelId="{A726F5FF-6D5F-4243-ADDC-92E8939FC80D}" type="pres">
      <dgm:prSet presAssocID="{64116E54-B2A9-4063-9F39-859F491A9D30}" presName="parTrans" presStyleLbl="sibTrans2D1" presStyleIdx="2" presStyleCnt="4"/>
      <dgm:spPr/>
    </dgm:pt>
    <dgm:pt modelId="{22C3553F-9067-4879-B65B-E853FE940775}" type="pres">
      <dgm:prSet presAssocID="{C94C75B4-5EF4-444F-98B3-54A5B2F7F70B}" presName="child" presStyleLbl="alignAccFollowNode1" presStyleIdx="2" presStyleCnt="4" custScaleY="198014" custLinFactNeighborY="30062">
        <dgm:presLayoutVars>
          <dgm:chMax val="0"/>
          <dgm:bulletEnabled val="1"/>
        </dgm:presLayoutVars>
      </dgm:prSet>
      <dgm:spPr/>
    </dgm:pt>
    <dgm:pt modelId="{4A5EFA75-A68A-4670-8140-24CCE317463C}" type="pres">
      <dgm:prSet presAssocID="{3208D856-C8C4-4327-B812-C65CE0C8852C}" presName="hSp" presStyleCnt="0"/>
      <dgm:spPr/>
    </dgm:pt>
    <dgm:pt modelId="{0EF7B6C7-35AE-4F38-BB13-38F621FA96BE}" type="pres">
      <dgm:prSet presAssocID="{9F149E81-81AA-43AC-8EBA-DD9B0D509B87}" presName="vertFlow" presStyleCnt="0"/>
      <dgm:spPr/>
    </dgm:pt>
    <dgm:pt modelId="{8CF3392D-D937-4396-8017-43B77178E9CA}" type="pres">
      <dgm:prSet presAssocID="{9F149E81-81AA-43AC-8EBA-DD9B0D509B87}" presName="header" presStyleLbl="node1" presStyleIdx="3" presStyleCnt="4" custScaleY="228961" custLinFactNeighborY="16779"/>
      <dgm:spPr/>
    </dgm:pt>
    <dgm:pt modelId="{209EA923-8222-4CC2-9918-76DCCD53681B}" type="pres">
      <dgm:prSet presAssocID="{438FC255-0CDE-4FB2-ABA8-B7EAD884CC8D}" presName="parTrans" presStyleLbl="sibTrans2D1" presStyleIdx="3" presStyleCnt="4"/>
      <dgm:spPr/>
    </dgm:pt>
    <dgm:pt modelId="{4023AAAB-0C1E-44DD-A627-A6FD9FA320B6}" type="pres">
      <dgm:prSet presAssocID="{ABD9CD3C-C0DE-40DF-810F-75938EDC3499}" presName="child" presStyleLbl="alignAccFollowNode1" presStyleIdx="3" presStyleCnt="4" custScaleY="197403" custLinFactNeighborY="54183">
        <dgm:presLayoutVars>
          <dgm:chMax val="0"/>
          <dgm:bulletEnabled val="1"/>
        </dgm:presLayoutVars>
      </dgm:prSet>
      <dgm:spPr/>
    </dgm:pt>
  </dgm:ptLst>
  <dgm:cxnLst>
    <dgm:cxn modelId="{3522AE11-3EE1-451C-B3A2-3E015278050C}" type="presOf" srcId="{C94C75B4-5EF4-444F-98B3-54A5B2F7F70B}" destId="{22C3553F-9067-4879-B65B-E853FE940775}" srcOrd="0" destOrd="0" presId="urn:microsoft.com/office/officeart/2005/8/layout/lProcess1"/>
    <dgm:cxn modelId="{DD27EE2D-C813-4CEC-9F61-4C593B023FE4}" srcId="{662B0790-412D-4B49-B66C-B20A7F6DE228}" destId="{F2E27387-22CE-412D-AA30-9EB1DDBA69E0}" srcOrd="0" destOrd="0" parTransId="{10D68B1A-34B4-49C8-BE6F-4567948B2AF6}" sibTransId="{CDBE6FD1-312A-4B59-BFBD-B0FCF6B94B7B}"/>
    <dgm:cxn modelId="{16B06533-4C7D-489C-A755-91B2E8FBD028}" type="presOf" srcId="{D6269C3A-8ABD-4296-9178-8BFFEE3163E4}" destId="{57F37F63-1B24-41AB-A143-21CD7CFBC9A5}" srcOrd="0" destOrd="0" presId="urn:microsoft.com/office/officeart/2005/8/layout/lProcess1"/>
    <dgm:cxn modelId="{AD43153C-6F88-4C63-8F7F-E788D385203A}" type="presOf" srcId="{438FC255-0CDE-4FB2-ABA8-B7EAD884CC8D}" destId="{209EA923-8222-4CC2-9918-76DCCD53681B}" srcOrd="0" destOrd="0" presId="urn:microsoft.com/office/officeart/2005/8/layout/lProcess1"/>
    <dgm:cxn modelId="{38413F3E-6C11-4143-AD12-25B2EA7E819B}" srcId="{CE2AAADF-5D70-4FEF-84D4-77D82ACEDD34}" destId="{C3A7B411-3A38-44D9-A737-D4DBDC2824F8}" srcOrd="0" destOrd="0" parTransId="{D6269C3A-8ABD-4296-9178-8BFFEE3163E4}" sibTransId="{CADBDDBE-320F-4CE0-BC51-A0320AD161B9}"/>
    <dgm:cxn modelId="{C33B5640-896E-4955-8DF5-DBE5AE7A6309}" type="presOf" srcId="{64116E54-B2A9-4063-9F39-859F491A9D30}" destId="{A726F5FF-6D5F-4243-ADDC-92E8939FC80D}" srcOrd="0" destOrd="0" presId="urn:microsoft.com/office/officeart/2005/8/layout/lProcess1"/>
    <dgm:cxn modelId="{8AFFFA4A-3812-4C24-BEAD-9231ABAC96F9}" type="presOf" srcId="{C3A7B411-3A38-44D9-A737-D4DBDC2824F8}" destId="{97F8C7E5-08CA-4312-9CD3-8018D92916DF}" srcOrd="0" destOrd="0" presId="urn:microsoft.com/office/officeart/2005/8/layout/lProcess1"/>
    <dgm:cxn modelId="{36DEA06D-546A-4764-B09E-C9967868D48A}" srcId="{3208D856-C8C4-4327-B812-C65CE0C8852C}" destId="{C94C75B4-5EF4-444F-98B3-54A5B2F7F70B}" srcOrd="0" destOrd="0" parTransId="{64116E54-B2A9-4063-9F39-859F491A9D30}" sibTransId="{98275AF8-1381-4F25-9853-E62A198A8F00}"/>
    <dgm:cxn modelId="{2559D674-F6D7-4B76-9668-A1CD236C7656}" type="presOf" srcId="{946D3980-8467-4F3A-BCAF-6F6F299168EA}" destId="{B2705F1F-7E35-4F12-9CDE-272EEED13060}" srcOrd="0" destOrd="0" presId="urn:microsoft.com/office/officeart/2005/8/layout/lProcess1"/>
    <dgm:cxn modelId="{84075D59-83F6-4D28-BB58-79C814DD88DC}" type="presOf" srcId="{CE2AAADF-5D70-4FEF-84D4-77D82ACEDD34}" destId="{023D0F62-FB2F-4D4D-992D-CDB2184C6556}" srcOrd="0" destOrd="0" presId="urn:microsoft.com/office/officeart/2005/8/layout/lProcess1"/>
    <dgm:cxn modelId="{6E9B0280-52FC-4758-A66C-12FF60935BD3}" type="presOf" srcId="{10D68B1A-34B4-49C8-BE6F-4567948B2AF6}" destId="{97566AF9-741B-4EB9-BC23-4CB1C5D6AA90}" srcOrd="0" destOrd="0" presId="urn:microsoft.com/office/officeart/2005/8/layout/lProcess1"/>
    <dgm:cxn modelId="{2962F480-FFC3-4FFB-AEF6-556B0F9E5C07}" srcId="{9F149E81-81AA-43AC-8EBA-DD9B0D509B87}" destId="{ABD9CD3C-C0DE-40DF-810F-75938EDC3499}" srcOrd="0" destOrd="0" parTransId="{438FC255-0CDE-4FB2-ABA8-B7EAD884CC8D}" sibTransId="{0CE56F6B-0969-41AD-B3BD-7DDFAAD2603C}"/>
    <dgm:cxn modelId="{992BD382-EE98-483E-85FA-05AEB39E45F3}" srcId="{946D3980-8467-4F3A-BCAF-6F6F299168EA}" destId="{9F149E81-81AA-43AC-8EBA-DD9B0D509B87}" srcOrd="3" destOrd="0" parTransId="{AE04FD9C-B1CA-4364-BCE5-2C66AE346CE2}" sibTransId="{27FD3357-D514-4911-BAA9-4711B208A435}"/>
    <dgm:cxn modelId="{FE5EEE84-D931-49E9-B59E-FC454EFFDB37}" srcId="{946D3980-8467-4F3A-BCAF-6F6F299168EA}" destId="{CE2AAADF-5D70-4FEF-84D4-77D82ACEDD34}" srcOrd="0" destOrd="0" parTransId="{264EBF9C-48A4-432F-AD2A-4EC6C0230EC8}" sibTransId="{8F24B27E-CE5C-43BA-ACBD-FE7A5D936679}"/>
    <dgm:cxn modelId="{AFBC08B1-82E6-4A3B-BB2D-4FBD76D3F5D1}" type="presOf" srcId="{662B0790-412D-4B49-B66C-B20A7F6DE228}" destId="{F604BF58-CFD5-4E2F-A472-5448499E426F}" srcOrd="0" destOrd="0" presId="urn:microsoft.com/office/officeart/2005/8/layout/lProcess1"/>
    <dgm:cxn modelId="{DEBF39B8-5FDC-44F1-BBA0-09CF3413D55F}" type="presOf" srcId="{9F149E81-81AA-43AC-8EBA-DD9B0D509B87}" destId="{8CF3392D-D937-4396-8017-43B77178E9CA}" srcOrd="0" destOrd="0" presId="urn:microsoft.com/office/officeart/2005/8/layout/lProcess1"/>
    <dgm:cxn modelId="{21A69AC5-849E-455D-814E-505C44ADC6FD}" type="presOf" srcId="{F2E27387-22CE-412D-AA30-9EB1DDBA69E0}" destId="{0D4426DC-400F-494B-976F-CF995D1A2B81}" srcOrd="0" destOrd="0" presId="urn:microsoft.com/office/officeart/2005/8/layout/lProcess1"/>
    <dgm:cxn modelId="{5248D1C7-83A0-41D4-AEAE-80C43197A58C}" type="presOf" srcId="{3208D856-C8C4-4327-B812-C65CE0C8852C}" destId="{880CF031-A510-4E20-9D7A-8155CB0FBA0A}" srcOrd="0" destOrd="0" presId="urn:microsoft.com/office/officeart/2005/8/layout/lProcess1"/>
    <dgm:cxn modelId="{1106D9D4-008B-4C72-8BD1-FC10010086B9}" srcId="{946D3980-8467-4F3A-BCAF-6F6F299168EA}" destId="{3208D856-C8C4-4327-B812-C65CE0C8852C}" srcOrd="2" destOrd="0" parTransId="{28B1426C-8229-4F73-A0F4-A2C8D700AA4C}" sibTransId="{78DCE16C-C469-4E57-958E-8A96BCA75314}"/>
    <dgm:cxn modelId="{D0D89AEB-E9DC-4547-9AC2-7AD85EE76370}" type="presOf" srcId="{ABD9CD3C-C0DE-40DF-810F-75938EDC3499}" destId="{4023AAAB-0C1E-44DD-A627-A6FD9FA320B6}" srcOrd="0" destOrd="0" presId="urn:microsoft.com/office/officeart/2005/8/layout/lProcess1"/>
    <dgm:cxn modelId="{79667BFB-1EF2-453F-A037-069757B17DCC}" srcId="{946D3980-8467-4F3A-BCAF-6F6F299168EA}" destId="{662B0790-412D-4B49-B66C-B20A7F6DE228}" srcOrd="1" destOrd="0" parTransId="{D1DF77C2-86DF-4A3C-A341-EA206CE172BD}" sibTransId="{322E9059-65C3-42DD-B8B9-D17B6D83830A}"/>
    <dgm:cxn modelId="{BEA8DEBB-29F7-4365-9727-298389EC2BD7}" type="presParOf" srcId="{B2705F1F-7E35-4F12-9CDE-272EEED13060}" destId="{26E24939-CF68-4E0C-8231-18EA5E341ACF}" srcOrd="0" destOrd="0" presId="urn:microsoft.com/office/officeart/2005/8/layout/lProcess1"/>
    <dgm:cxn modelId="{09D89E10-D711-45AD-916C-5C16097D98F4}" type="presParOf" srcId="{26E24939-CF68-4E0C-8231-18EA5E341ACF}" destId="{023D0F62-FB2F-4D4D-992D-CDB2184C6556}" srcOrd="0" destOrd="0" presId="urn:microsoft.com/office/officeart/2005/8/layout/lProcess1"/>
    <dgm:cxn modelId="{1E94F370-A677-4C85-9E3B-E9D57C71E1C4}" type="presParOf" srcId="{26E24939-CF68-4E0C-8231-18EA5E341ACF}" destId="{57F37F63-1B24-41AB-A143-21CD7CFBC9A5}" srcOrd="1" destOrd="0" presId="urn:microsoft.com/office/officeart/2005/8/layout/lProcess1"/>
    <dgm:cxn modelId="{3B52BC5D-8674-49A2-AB27-9AF94D1A435A}" type="presParOf" srcId="{26E24939-CF68-4E0C-8231-18EA5E341ACF}" destId="{97F8C7E5-08CA-4312-9CD3-8018D92916DF}" srcOrd="2" destOrd="0" presId="urn:microsoft.com/office/officeart/2005/8/layout/lProcess1"/>
    <dgm:cxn modelId="{3FD8C143-896F-41F1-A86F-DD7B618275CA}" type="presParOf" srcId="{B2705F1F-7E35-4F12-9CDE-272EEED13060}" destId="{BD13ECBB-EF84-472D-813D-7DC4C42E21BF}" srcOrd="1" destOrd="0" presId="urn:microsoft.com/office/officeart/2005/8/layout/lProcess1"/>
    <dgm:cxn modelId="{B94C5A47-9E65-408D-A299-AE53FF9AA429}" type="presParOf" srcId="{B2705F1F-7E35-4F12-9CDE-272EEED13060}" destId="{2239E138-5AE8-4B6A-A8A9-A001DCBB6B7E}" srcOrd="2" destOrd="0" presId="urn:microsoft.com/office/officeart/2005/8/layout/lProcess1"/>
    <dgm:cxn modelId="{37DDB931-852E-4640-843A-BC859A92B8B1}" type="presParOf" srcId="{2239E138-5AE8-4B6A-A8A9-A001DCBB6B7E}" destId="{F604BF58-CFD5-4E2F-A472-5448499E426F}" srcOrd="0" destOrd="0" presId="urn:microsoft.com/office/officeart/2005/8/layout/lProcess1"/>
    <dgm:cxn modelId="{5C3C6158-3CD8-472C-940D-FCF5B03BA7EB}" type="presParOf" srcId="{2239E138-5AE8-4B6A-A8A9-A001DCBB6B7E}" destId="{97566AF9-741B-4EB9-BC23-4CB1C5D6AA90}" srcOrd="1" destOrd="0" presId="urn:microsoft.com/office/officeart/2005/8/layout/lProcess1"/>
    <dgm:cxn modelId="{464D583A-7497-4709-927A-70F7A91FBD68}" type="presParOf" srcId="{2239E138-5AE8-4B6A-A8A9-A001DCBB6B7E}" destId="{0D4426DC-400F-494B-976F-CF995D1A2B81}" srcOrd="2" destOrd="0" presId="urn:microsoft.com/office/officeart/2005/8/layout/lProcess1"/>
    <dgm:cxn modelId="{457123A2-2280-4D46-81B8-2E7BE3224F83}" type="presParOf" srcId="{B2705F1F-7E35-4F12-9CDE-272EEED13060}" destId="{CA0575D8-AF81-4DF7-9507-D7B0E1587F37}" srcOrd="3" destOrd="0" presId="urn:microsoft.com/office/officeart/2005/8/layout/lProcess1"/>
    <dgm:cxn modelId="{797F65C7-5557-4361-836E-73AC61A12272}" type="presParOf" srcId="{B2705F1F-7E35-4F12-9CDE-272EEED13060}" destId="{5F41E323-DFF6-4C90-997D-5D519180D460}" srcOrd="4" destOrd="0" presId="urn:microsoft.com/office/officeart/2005/8/layout/lProcess1"/>
    <dgm:cxn modelId="{C88223D6-2E05-4AFA-81DD-60C38D42DD83}" type="presParOf" srcId="{5F41E323-DFF6-4C90-997D-5D519180D460}" destId="{880CF031-A510-4E20-9D7A-8155CB0FBA0A}" srcOrd="0" destOrd="0" presId="urn:microsoft.com/office/officeart/2005/8/layout/lProcess1"/>
    <dgm:cxn modelId="{91074C49-8C0B-4C2E-9395-224B97928189}" type="presParOf" srcId="{5F41E323-DFF6-4C90-997D-5D519180D460}" destId="{A726F5FF-6D5F-4243-ADDC-92E8939FC80D}" srcOrd="1" destOrd="0" presId="urn:microsoft.com/office/officeart/2005/8/layout/lProcess1"/>
    <dgm:cxn modelId="{44F60333-1D36-40AB-8DC4-68BEA7AB7A78}" type="presParOf" srcId="{5F41E323-DFF6-4C90-997D-5D519180D460}" destId="{22C3553F-9067-4879-B65B-E853FE940775}" srcOrd="2" destOrd="0" presId="urn:microsoft.com/office/officeart/2005/8/layout/lProcess1"/>
    <dgm:cxn modelId="{795D6B3C-3F9E-4280-A23A-91C6FAA733E0}" type="presParOf" srcId="{B2705F1F-7E35-4F12-9CDE-272EEED13060}" destId="{4A5EFA75-A68A-4670-8140-24CCE317463C}" srcOrd="5" destOrd="0" presId="urn:microsoft.com/office/officeart/2005/8/layout/lProcess1"/>
    <dgm:cxn modelId="{8C6598BF-BD79-4E1D-B016-3D422DC773E4}" type="presParOf" srcId="{B2705F1F-7E35-4F12-9CDE-272EEED13060}" destId="{0EF7B6C7-35AE-4F38-BB13-38F621FA96BE}" srcOrd="6" destOrd="0" presId="urn:microsoft.com/office/officeart/2005/8/layout/lProcess1"/>
    <dgm:cxn modelId="{4FBCEAE4-8572-4F79-9522-0DBAAB468949}" type="presParOf" srcId="{0EF7B6C7-35AE-4F38-BB13-38F621FA96BE}" destId="{8CF3392D-D937-4396-8017-43B77178E9CA}" srcOrd="0" destOrd="0" presId="urn:microsoft.com/office/officeart/2005/8/layout/lProcess1"/>
    <dgm:cxn modelId="{855F6E0B-4DE3-4CFB-AD69-43C537DDF594}" type="presParOf" srcId="{0EF7B6C7-35AE-4F38-BB13-38F621FA96BE}" destId="{209EA923-8222-4CC2-9918-76DCCD53681B}" srcOrd="1" destOrd="0" presId="urn:microsoft.com/office/officeart/2005/8/layout/lProcess1"/>
    <dgm:cxn modelId="{F84FF997-BB97-4BE1-B840-BED09290987E}" type="presParOf" srcId="{0EF7B6C7-35AE-4F38-BB13-38F621FA96BE}" destId="{4023AAAB-0C1E-44DD-A627-A6FD9FA320B6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E6573E-3CFB-4623-8634-A259FA205EBA}" type="doc">
      <dgm:prSet loTypeId="urn:microsoft.com/office/officeart/2005/8/layout/default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7F7F5E03-ABB7-44F6-A971-11A0D6316A8B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קמפיין </a:t>
          </a:r>
          <a:r>
            <a:rPr lang="he-IL" b="1" dirty="0" err="1">
              <a:latin typeface="Alef" panose="00000500000000000000" pitchFamily="2" charset="-79"/>
              <a:cs typeface="Alef" panose="00000500000000000000" pitchFamily="2" charset="-79"/>
            </a:rPr>
            <a:t>עטיית</a:t>
          </a:r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 מסיכות 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– לראשונה כריזה בערבית</a:t>
          </a:r>
        </a:p>
      </dgm:t>
    </dgm:pt>
    <dgm:pt modelId="{96C3B1CD-8273-4590-9BDA-EF5752432923}" type="parTrans" cxnId="{597C686C-467A-40C2-89C0-E5918777AAC8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74980C7-85B5-4B05-8CD6-5D9C3A466A9C}" type="sibTrans" cxnId="{597C686C-467A-40C2-89C0-E5918777AAC8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842F397-C3D8-4D07-810E-83A6152B4FAD}">
      <dgm:prSet phldrT="[טקסט]"/>
      <dgm:spPr/>
      <dgm:t>
        <a:bodyPr/>
        <a:lstStyle/>
        <a:p>
          <a:pPr rtl="1">
            <a:buSzPts val="1290"/>
            <a:buChar char="✓"/>
          </a:pPr>
          <a:r>
            <a:rPr lang="x-none" b="1" dirty="0">
              <a:latin typeface="Alef" panose="00000500000000000000" pitchFamily="2" charset="-79"/>
              <a:cs typeface="Alef" panose="00000500000000000000" pitchFamily="2" charset="-79"/>
            </a:rPr>
            <a:t>אכיפ</a:t>
          </a:r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ת מסיכות 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– תיאום עם משרד </a:t>
          </a:r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הבט"פ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 </a:t>
          </a:r>
        </a:p>
      </dgm:t>
    </dgm:pt>
    <dgm:pt modelId="{E9FF8DA4-2D1A-4D1D-B285-F65DFDB51CC6}" type="parTrans" cxnId="{B3C003AD-329B-46DF-8973-DB8CBADEE93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04D2485-96C6-4A5B-9FCC-E27314C75CE6}" type="sibTrans" cxnId="{B3C003AD-329B-46DF-8973-DB8CBADEE93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F8542E6-A421-4ED8-874A-F7157BA802A1}">
      <dgm:prSet phldrT="[טקסט]"/>
      <dgm:spPr/>
      <dgm:t>
        <a:bodyPr/>
        <a:lstStyle/>
        <a:p>
          <a:pPr rtl="1"/>
          <a:r>
            <a:rPr lang="he-IL" b="1" dirty="0">
              <a:latin typeface="Alef" panose="00000500000000000000" pitchFamily="2" charset="-79"/>
              <a:cs typeface="Alef" panose="00000500000000000000" pitchFamily="2" charset="-79"/>
            </a:rPr>
            <a:t>גיוס דיילי ודיילות קורונה לתחבורה הציבורית </a:t>
          </a:r>
          <a:endParaRPr lang="he-IL" dirty="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3746A6B-2620-4D2C-B898-0AD3565F2350}" type="parTrans" cxnId="{D1E9AC12-35C9-4B22-8D9B-34992177F15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46892B79-119A-4D07-9953-0BCE340F826B}" type="sibTrans" cxnId="{D1E9AC12-35C9-4B22-8D9B-34992177F15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8FF8C9CE-9FF2-448B-897B-1F271462D913}" type="pres">
      <dgm:prSet presAssocID="{37E6573E-3CFB-4623-8634-A259FA205EBA}" presName="diagram" presStyleCnt="0">
        <dgm:presLayoutVars>
          <dgm:dir/>
          <dgm:resizeHandles val="exact"/>
        </dgm:presLayoutVars>
      </dgm:prSet>
      <dgm:spPr/>
    </dgm:pt>
    <dgm:pt modelId="{8AD1EB8E-8F5C-4032-876A-4F04CADB10B3}" type="pres">
      <dgm:prSet presAssocID="{7F7F5E03-ABB7-44F6-A971-11A0D6316A8B}" presName="node" presStyleLbl="node1" presStyleIdx="0" presStyleCnt="3">
        <dgm:presLayoutVars>
          <dgm:bulletEnabled val="1"/>
        </dgm:presLayoutVars>
      </dgm:prSet>
      <dgm:spPr/>
    </dgm:pt>
    <dgm:pt modelId="{8281162F-7584-4547-AAD8-D467DDCAF3C8}" type="pres">
      <dgm:prSet presAssocID="{974980C7-85B5-4B05-8CD6-5D9C3A466A9C}" presName="sibTrans" presStyleCnt="0"/>
      <dgm:spPr/>
    </dgm:pt>
    <dgm:pt modelId="{60AE47A9-7493-43C1-8D23-849FCFFBABFD}" type="pres">
      <dgm:prSet presAssocID="{A842F397-C3D8-4D07-810E-83A6152B4FAD}" presName="node" presStyleLbl="node1" presStyleIdx="1" presStyleCnt="3">
        <dgm:presLayoutVars>
          <dgm:bulletEnabled val="1"/>
        </dgm:presLayoutVars>
      </dgm:prSet>
      <dgm:spPr/>
    </dgm:pt>
    <dgm:pt modelId="{9F99C169-4BFD-4DB8-8DB1-4E88C8FD0A19}" type="pres">
      <dgm:prSet presAssocID="{704D2485-96C6-4A5B-9FCC-E27314C75CE6}" presName="sibTrans" presStyleCnt="0"/>
      <dgm:spPr/>
    </dgm:pt>
    <dgm:pt modelId="{FFE5DC5A-8481-452A-833E-DC83B3C9C16F}" type="pres">
      <dgm:prSet presAssocID="{7F8542E6-A421-4ED8-874A-F7157BA802A1}" presName="node" presStyleLbl="node1" presStyleIdx="2" presStyleCnt="3">
        <dgm:presLayoutVars>
          <dgm:bulletEnabled val="1"/>
        </dgm:presLayoutVars>
      </dgm:prSet>
      <dgm:spPr/>
    </dgm:pt>
  </dgm:ptLst>
  <dgm:cxnLst>
    <dgm:cxn modelId="{D1E9AC12-35C9-4B22-8D9B-34992177F154}" srcId="{37E6573E-3CFB-4623-8634-A259FA205EBA}" destId="{7F8542E6-A421-4ED8-874A-F7157BA802A1}" srcOrd="2" destOrd="0" parTransId="{93746A6B-2620-4D2C-B898-0AD3565F2350}" sibTransId="{46892B79-119A-4D07-9953-0BCE340F826B}"/>
    <dgm:cxn modelId="{597C686C-467A-40C2-89C0-E5918777AAC8}" srcId="{37E6573E-3CFB-4623-8634-A259FA205EBA}" destId="{7F7F5E03-ABB7-44F6-A971-11A0D6316A8B}" srcOrd="0" destOrd="0" parTransId="{96C3B1CD-8273-4590-9BDA-EF5752432923}" sibTransId="{974980C7-85B5-4B05-8CD6-5D9C3A466A9C}"/>
    <dgm:cxn modelId="{68B8964D-8DCB-423E-8C95-C380EE28729A}" type="presOf" srcId="{A842F397-C3D8-4D07-810E-83A6152B4FAD}" destId="{60AE47A9-7493-43C1-8D23-849FCFFBABFD}" srcOrd="0" destOrd="0" presId="urn:microsoft.com/office/officeart/2005/8/layout/default"/>
    <dgm:cxn modelId="{B3C003AD-329B-46DF-8973-DB8CBADEE93B}" srcId="{37E6573E-3CFB-4623-8634-A259FA205EBA}" destId="{A842F397-C3D8-4D07-810E-83A6152B4FAD}" srcOrd="1" destOrd="0" parTransId="{E9FF8DA4-2D1A-4D1D-B285-F65DFDB51CC6}" sibTransId="{704D2485-96C6-4A5B-9FCC-E27314C75CE6}"/>
    <dgm:cxn modelId="{CA7241CE-6993-49FB-8477-7787B2917380}" type="presOf" srcId="{7F7F5E03-ABB7-44F6-A971-11A0D6316A8B}" destId="{8AD1EB8E-8F5C-4032-876A-4F04CADB10B3}" srcOrd="0" destOrd="0" presId="urn:microsoft.com/office/officeart/2005/8/layout/default"/>
    <dgm:cxn modelId="{2FC097ED-EC34-433E-BE3C-8F3566D7713E}" type="presOf" srcId="{37E6573E-3CFB-4623-8634-A259FA205EBA}" destId="{8FF8C9CE-9FF2-448B-897B-1F271462D913}" srcOrd="0" destOrd="0" presId="urn:microsoft.com/office/officeart/2005/8/layout/default"/>
    <dgm:cxn modelId="{8BEA8CF6-038C-4F63-8E88-771509FBE407}" type="presOf" srcId="{7F8542E6-A421-4ED8-874A-F7157BA802A1}" destId="{FFE5DC5A-8481-452A-833E-DC83B3C9C16F}" srcOrd="0" destOrd="0" presId="urn:microsoft.com/office/officeart/2005/8/layout/default"/>
    <dgm:cxn modelId="{24CF8A27-5A4B-45C9-AEB9-19BAF395E210}" type="presParOf" srcId="{8FF8C9CE-9FF2-448B-897B-1F271462D913}" destId="{8AD1EB8E-8F5C-4032-876A-4F04CADB10B3}" srcOrd="0" destOrd="0" presId="urn:microsoft.com/office/officeart/2005/8/layout/default"/>
    <dgm:cxn modelId="{28B9582B-D8EE-48A2-927C-02C7D97529E4}" type="presParOf" srcId="{8FF8C9CE-9FF2-448B-897B-1F271462D913}" destId="{8281162F-7584-4547-AAD8-D467DDCAF3C8}" srcOrd="1" destOrd="0" presId="urn:microsoft.com/office/officeart/2005/8/layout/default"/>
    <dgm:cxn modelId="{2FBDCD48-541F-4E24-BB8F-D9EDF95F6063}" type="presParOf" srcId="{8FF8C9CE-9FF2-448B-897B-1F271462D913}" destId="{60AE47A9-7493-43C1-8D23-849FCFFBABFD}" srcOrd="2" destOrd="0" presId="urn:microsoft.com/office/officeart/2005/8/layout/default"/>
    <dgm:cxn modelId="{870385ED-4ECB-4776-8ACD-2D6542B2C40E}" type="presParOf" srcId="{8FF8C9CE-9FF2-448B-897B-1F271462D913}" destId="{9F99C169-4BFD-4DB8-8DB1-4E88C8FD0A19}" srcOrd="3" destOrd="0" presId="urn:microsoft.com/office/officeart/2005/8/layout/default"/>
    <dgm:cxn modelId="{2496A7D8-5BFA-4C5E-A866-9E129E1D0EED}" type="presParOf" srcId="{8FF8C9CE-9FF2-448B-897B-1F271462D913}" destId="{FFE5DC5A-8481-452A-833E-DC83B3C9C1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B3463-3902-442B-A4A4-F5BD2F04B6A3}">
      <dsp:nvSpPr>
        <dsp:cNvPr id="0" name=""/>
        <dsp:cNvSpPr/>
      </dsp:nvSpPr>
      <dsp:spPr>
        <a:xfrm>
          <a:off x="1072707" y="0"/>
          <a:ext cx="2900903" cy="1740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x-none" sz="2400" b="1" kern="1200" dirty="0">
              <a:latin typeface="Alef" panose="00000500000000000000" pitchFamily="2" charset="-79"/>
              <a:cs typeface="Alef" panose="00000500000000000000" pitchFamily="2" charset="-79"/>
            </a:rPr>
            <a:t>הקמת צוות המאי</a:t>
          </a: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"</a:t>
          </a:r>
          <a:r>
            <a:rPr lang="x-none" sz="2400" b="1" kern="1200" dirty="0">
              <a:latin typeface="Alef" panose="00000500000000000000" pitchFamily="2" charset="-79"/>
              <a:cs typeface="Alef" panose="00000500000000000000" pitchFamily="2" charset="-79"/>
            </a:rPr>
            <a:t>ץ</a:t>
          </a: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 (מסופים, אופניים, </a:t>
          </a:r>
          <a:r>
            <a:rPr lang="he-IL" sz="2400" b="1" kern="1200" dirty="0" err="1">
              <a:latin typeface="Alef" panose="00000500000000000000" pitchFamily="2" charset="-79"/>
              <a:cs typeface="Alef" panose="00000500000000000000" pitchFamily="2" charset="-79"/>
            </a:rPr>
            <a:t>נת"צים</a:t>
          </a: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)</a:t>
          </a:r>
        </a:p>
      </dsp:txBody>
      <dsp:txXfrm>
        <a:off x="1072707" y="0"/>
        <a:ext cx="2900903" cy="1740541"/>
      </dsp:txXfrm>
    </dsp:sp>
    <dsp:sp modelId="{B276A4EF-9D17-4E1D-BF0F-23F5FC4512EE}">
      <dsp:nvSpPr>
        <dsp:cNvPr id="0" name=""/>
        <dsp:cNvSpPr/>
      </dsp:nvSpPr>
      <dsp:spPr>
        <a:xfrm>
          <a:off x="4263701" y="0"/>
          <a:ext cx="2900903" cy="1740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שינוי הוליסטי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ארגוני ותפיסתי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he-IL" sz="2400" kern="1200" dirty="0">
              <a:latin typeface="Alef" panose="00000500000000000000" pitchFamily="2" charset="-79"/>
              <a:cs typeface="Alef" panose="00000500000000000000" pitchFamily="2" charset="-79"/>
            </a:rPr>
            <a:t> </a:t>
          </a:r>
        </a:p>
      </dsp:txBody>
      <dsp:txXfrm>
        <a:off x="4263701" y="0"/>
        <a:ext cx="2900903" cy="1740541"/>
      </dsp:txXfrm>
    </dsp:sp>
    <dsp:sp modelId="{31879FFB-55ED-4520-8CD8-1AAABABB0575}">
      <dsp:nvSpPr>
        <dsp:cNvPr id="0" name=""/>
        <dsp:cNvSpPr/>
      </dsp:nvSpPr>
      <dsp:spPr>
        <a:xfrm>
          <a:off x="1072707" y="1925332"/>
          <a:ext cx="2900903" cy="1740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פרוטוקול </a:t>
          </a:r>
          <a:r>
            <a:rPr lang="he-IL" sz="2400" b="1" kern="1200" dirty="0" err="1">
              <a:latin typeface="Alef" panose="00000500000000000000" pitchFamily="2" charset="-79"/>
              <a:cs typeface="Alef" panose="00000500000000000000" pitchFamily="2" charset="-79"/>
            </a:rPr>
            <a:t>הליכתיות</a:t>
          </a: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, עירוניות וקישוריות</a:t>
          </a:r>
        </a:p>
      </dsp:txBody>
      <dsp:txXfrm>
        <a:off x="1072707" y="1925332"/>
        <a:ext cx="2900903" cy="1740541"/>
      </dsp:txXfrm>
    </dsp:sp>
    <dsp:sp modelId="{54F6FE57-CA11-4E0B-BBD8-23DABBB5143A}">
      <dsp:nvSpPr>
        <dsp:cNvPr id="0" name=""/>
        <dsp:cNvSpPr/>
      </dsp:nvSpPr>
      <dsp:spPr>
        <a:xfrm>
          <a:off x="4263701" y="1925332"/>
          <a:ext cx="2900903" cy="1740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ניהול תחבורה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 עירוני מתקדם</a:t>
          </a:r>
        </a:p>
      </dsp:txBody>
      <dsp:txXfrm>
        <a:off x="4263701" y="1925332"/>
        <a:ext cx="2900903" cy="1740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62BB3-BCA4-43B0-8614-BF792384B618}">
      <dsp:nvSpPr>
        <dsp:cNvPr id="0" name=""/>
        <dsp:cNvSpPr/>
      </dsp:nvSpPr>
      <dsp:spPr>
        <a:xfrm>
          <a:off x="722" y="89015"/>
          <a:ext cx="2819230" cy="1691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Alef" panose="00000500000000000000" pitchFamily="2" charset="-79"/>
              <a:cs typeface="Alef" panose="00000500000000000000" pitchFamily="2" charset="-79"/>
            </a:rPr>
            <a:t>הליכתיות ורכיבה אמצעי התחבורה </a:t>
          </a:r>
          <a:r>
            <a:rPr lang="he-IL" sz="2400" b="1" kern="1200" dirty="0">
              <a:latin typeface="Alef" panose="00000500000000000000" pitchFamily="2" charset="-79"/>
              <a:cs typeface="Alef" panose="00000500000000000000" pitchFamily="2" charset="-79"/>
            </a:rPr>
            <a:t>הטבעי והבסיסי</a:t>
          </a:r>
        </a:p>
      </dsp:txBody>
      <dsp:txXfrm>
        <a:off x="722" y="89015"/>
        <a:ext cx="2819230" cy="1691538"/>
      </dsp:txXfrm>
    </dsp:sp>
    <dsp:sp modelId="{552FBBFE-4F09-4A2B-875E-9D5FE7714EA6}">
      <dsp:nvSpPr>
        <dsp:cNvPr id="0" name=""/>
        <dsp:cNvSpPr/>
      </dsp:nvSpPr>
      <dsp:spPr>
        <a:xfrm>
          <a:off x="3101876" y="89015"/>
          <a:ext cx="2819230" cy="1691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atin typeface="Alef" panose="00000500000000000000" pitchFamily="2" charset="-79"/>
              <a:cs typeface="Alef" panose="00000500000000000000" pitchFamily="2" charset="-79"/>
            </a:rPr>
            <a:t>קישוריות </a:t>
          </a:r>
          <a:r>
            <a:rPr lang="he-IL" sz="2400" b="1" kern="1200">
              <a:latin typeface="Alef" panose="00000500000000000000" pitchFamily="2" charset="-79"/>
              <a:cs typeface="Alef" panose="00000500000000000000" pitchFamily="2" charset="-79"/>
            </a:rPr>
            <a:t>בין מערכות הסעת המונים</a:t>
          </a:r>
          <a:endParaRPr lang="he-IL" sz="2400" b="1" kern="1200" dirty="0"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3101876" y="89015"/>
        <a:ext cx="2819230" cy="1691538"/>
      </dsp:txXfrm>
    </dsp:sp>
    <dsp:sp modelId="{873E11A9-1886-47AB-9CC6-7F2157A1BCDD}">
      <dsp:nvSpPr>
        <dsp:cNvPr id="0" name=""/>
        <dsp:cNvSpPr/>
      </dsp:nvSpPr>
      <dsp:spPr>
        <a:xfrm>
          <a:off x="1551299" y="2062477"/>
          <a:ext cx="2819230" cy="1691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atin typeface="Alef" panose="00000500000000000000" pitchFamily="2" charset="-79"/>
              <a:cs typeface="Alef" panose="00000500000000000000" pitchFamily="2" charset="-79"/>
            </a:rPr>
            <a:t>הליכתיות ורכיבה כאמצעי </a:t>
          </a:r>
          <a:r>
            <a:rPr lang="he-IL" sz="2400" b="1" kern="1200">
              <a:latin typeface="Alef" panose="00000500000000000000" pitchFamily="2" charset="-79"/>
              <a:cs typeface="Alef" panose="00000500000000000000" pitchFamily="2" charset="-79"/>
            </a:rPr>
            <a:t>קישוריות לתחבורה ציבורית והסעת המונים </a:t>
          </a:r>
          <a:endParaRPr lang="he-IL" sz="2400" b="1" kern="1200" dirty="0"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1551299" y="2062477"/>
        <a:ext cx="2819230" cy="1691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DA758-358F-41CD-8781-A620CDD6826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Alef" panose="00000500000000000000" pitchFamily="2" charset="-79"/>
              <a:cs typeface="Alef" panose="00000500000000000000" pitchFamily="2" charset="-79"/>
            </a:rPr>
            <a:t>קידום תקנות החמרת ענישה על נהגים מועדים לפורענות (תיקון 112)</a:t>
          </a:r>
        </a:p>
      </dsp:txBody>
      <dsp:txXfrm>
        <a:off x="916483" y="1984"/>
        <a:ext cx="2030015" cy="1218009"/>
      </dsp:txXfrm>
    </dsp:sp>
    <dsp:sp modelId="{A42118A8-EC23-4291-82A9-66AFC870AAF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Alef" panose="00000500000000000000" pitchFamily="2" charset="-79"/>
              <a:cs typeface="Alef" panose="00000500000000000000" pitchFamily="2" charset="-79"/>
            </a:rPr>
            <a:t>הטכוגרף הדיגיטלי – שיפור בטיחות ובקרת נסיעה של רכבים כבדים</a:t>
          </a:r>
        </a:p>
      </dsp:txBody>
      <dsp:txXfrm>
        <a:off x="3149500" y="1984"/>
        <a:ext cx="2030015" cy="1218009"/>
      </dsp:txXfrm>
    </dsp:sp>
    <dsp:sp modelId="{DA07F00D-B695-4ABD-BDFE-A41E7E30ABBC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Alef" panose="00000500000000000000" pitchFamily="2" charset="-79"/>
              <a:cs typeface="Alef" panose="00000500000000000000" pitchFamily="2" charset="-79"/>
            </a:rPr>
            <a:t>תכנון תוכנית מפרצי מנוחה בצד הדרך</a:t>
          </a:r>
        </a:p>
      </dsp:txBody>
      <dsp:txXfrm>
        <a:off x="916483" y="1422995"/>
        <a:ext cx="2030015" cy="1218009"/>
      </dsp:txXfrm>
    </dsp:sp>
    <dsp:sp modelId="{BC50C668-EFAD-40BC-896A-3A73663B518A}">
      <dsp:nvSpPr>
        <dsp:cNvPr id="0" name=""/>
        <dsp:cNvSpPr/>
      </dsp:nvSpPr>
      <dsp:spPr>
        <a:xfrm>
          <a:off x="3169374" y="1368355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Alef" panose="00000500000000000000" pitchFamily="2" charset="-79"/>
              <a:cs typeface="Alef" panose="00000500000000000000" pitchFamily="2" charset="-79"/>
            </a:rPr>
            <a:t>מעקות בטיחות לאופנועים</a:t>
          </a:r>
        </a:p>
      </dsp:txBody>
      <dsp:txXfrm>
        <a:off x="3169374" y="1368355"/>
        <a:ext cx="2030015" cy="1218009"/>
      </dsp:txXfrm>
    </dsp:sp>
    <dsp:sp modelId="{478EDBA8-0763-4B8D-AEBF-C4F20CE2D97E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Alef" panose="00000500000000000000" pitchFamily="2" charset="-79"/>
              <a:cs typeface="Alef" panose="00000500000000000000" pitchFamily="2" charset="-79"/>
            </a:rPr>
            <a:t>חיזוק הרלב"ד – מינוי מועצה ושינוי מודלים</a:t>
          </a:r>
        </a:p>
      </dsp:txBody>
      <dsp:txXfrm>
        <a:off x="916483" y="2844006"/>
        <a:ext cx="2030015" cy="1218009"/>
      </dsp:txXfrm>
    </dsp:sp>
    <dsp:sp modelId="{05C59842-94AD-4B7A-A362-8AB5A3EAF82C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Alef" panose="00000500000000000000" pitchFamily="2" charset="-79"/>
              <a:cs typeface="Alef" panose="00000500000000000000" pitchFamily="2" charset="-79"/>
            </a:rPr>
            <a:t>תעדוף כבישים המהווים סיכון בטיחותי</a:t>
          </a:r>
        </a:p>
      </dsp:txBody>
      <dsp:txXfrm>
        <a:off x="3149500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D0F62-FB2F-4D4D-992D-CDB2184C6556}">
      <dsp:nvSpPr>
        <dsp:cNvPr id="0" name=""/>
        <dsp:cNvSpPr/>
      </dsp:nvSpPr>
      <dsp:spPr>
        <a:xfrm>
          <a:off x="84" y="1189513"/>
          <a:ext cx="1959216" cy="119883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יותר אוטובוסים</a:t>
          </a:r>
        </a:p>
      </dsp:txBody>
      <dsp:txXfrm>
        <a:off x="35197" y="1224626"/>
        <a:ext cx="1888990" cy="1128613"/>
      </dsp:txXfrm>
    </dsp:sp>
    <dsp:sp modelId="{57F37F63-1B24-41AB-A143-21CD7CFBC9A5}">
      <dsp:nvSpPr>
        <dsp:cNvPr id="0" name=""/>
        <dsp:cNvSpPr/>
      </dsp:nvSpPr>
      <dsp:spPr>
        <a:xfrm rot="5400000">
          <a:off x="936835" y="2431210"/>
          <a:ext cx="85715" cy="857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8C7E5-08CA-4312-9CD3-8018D92916DF}">
      <dsp:nvSpPr>
        <dsp:cNvPr id="0" name=""/>
        <dsp:cNvSpPr/>
      </dsp:nvSpPr>
      <dsp:spPr>
        <a:xfrm>
          <a:off x="84" y="2559784"/>
          <a:ext cx="1959216" cy="98239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פחות זמן המתנה לאוטובוס</a:t>
          </a:r>
        </a:p>
      </dsp:txBody>
      <dsp:txXfrm>
        <a:off x="28857" y="2588557"/>
        <a:ext cx="1901670" cy="924849"/>
      </dsp:txXfrm>
    </dsp:sp>
    <dsp:sp modelId="{F604BF58-CFD5-4E2F-A472-5448499E426F}">
      <dsp:nvSpPr>
        <dsp:cNvPr id="0" name=""/>
        <dsp:cNvSpPr/>
      </dsp:nvSpPr>
      <dsp:spPr>
        <a:xfrm>
          <a:off x="2191821" y="1189513"/>
          <a:ext cx="1959216" cy="11981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יותר קווים</a:t>
          </a:r>
        </a:p>
      </dsp:txBody>
      <dsp:txXfrm>
        <a:off x="2226914" y="1224606"/>
        <a:ext cx="1889030" cy="1127982"/>
      </dsp:txXfrm>
    </dsp:sp>
    <dsp:sp modelId="{97566AF9-741B-4EB9-BC23-4CB1C5D6AA90}">
      <dsp:nvSpPr>
        <dsp:cNvPr id="0" name=""/>
        <dsp:cNvSpPr/>
      </dsp:nvSpPr>
      <dsp:spPr>
        <a:xfrm rot="5286261">
          <a:off x="3151213" y="2430539"/>
          <a:ext cx="85762" cy="857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106340"/>
            <a:satOff val="-24053"/>
            <a:lumOff val="160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26DC-400F-494B-976F-CF995D1A2B81}">
      <dsp:nvSpPr>
        <dsp:cNvPr id="0" name=""/>
        <dsp:cNvSpPr/>
      </dsp:nvSpPr>
      <dsp:spPr>
        <a:xfrm>
          <a:off x="2233591" y="2559113"/>
          <a:ext cx="1959216" cy="98306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קיצור זמן הנסיעה</a:t>
          </a:r>
        </a:p>
      </dsp:txBody>
      <dsp:txXfrm>
        <a:off x="2262384" y="2587906"/>
        <a:ext cx="1901630" cy="925480"/>
      </dsp:txXfrm>
    </dsp:sp>
    <dsp:sp modelId="{880CF031-A510-4E20-9D7A-8155CB0FBA0A}">
      <dsp:nvSpPr>
        <dsp:cNvPr id="0" name=""/>
        <dsp:cNvSpPr/>
      </dsp:nvSpPr>
      <dsp:spPr>
        <a:xfrm>
          <a:off x="4467098" y="1189513"/>
          <a:ext cx="1959216" cy="115981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יותר תחנות</a:t>
          </a:r>
        </a:p>
      </dsp:txBody>
      <dsp:txXfrm>
        <a:off x="4501068" y="1223483"/>
        <a:ext cx="1891276" cy="1091877"/>
      </dsp:txXfrm>
    </dsp:sp>
    <dsp:sp modelId="{A726F5FF-6D5F-4243-ADDC-92E8939FC80D}">
      <dsp:nvSpPr>
        <dsp:cNvPr id="0" name=""/>
        <dsp:cNvSpPr/>
      </dsp:nvSpPr>
      <dsp:spPr>
        <a:xfrm rot="5400000">
          <a:off x="5390965" y="2417956"/>
          <a:ext cx="111483" cy="857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212681"/>
            <a:satOff val="-48105"/>
            <a:lumOff val="320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3553F-9067-4879-B65B-E853FE940775}">
      <dsp:nvSpPr>
        <dsp:cNvPr id="0" name=""/>
        <dsp:cNvSpPr/>
      </dsp:nvSpPr>
      <dsp:spPr>
        <a:xfrm>
          <a:off x="4467098" y="2572297"/>
          <a:ext cx="1959216" cy="96988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פחות זמן הגעה לתחנה</a:t>
          </a:r>
        </a:p>
      </dsp:txBody>
      <dsp:txXfrm>
        <a:off x="4495505" y="2600704"/>
        <a:ext cx="1902402" cy="913066"/>
      </dsp:txXfrm>
    </dsp:sp>
    <dsp:sp modelId="{8CF3392D-D937-4396-8017-43B77178E9CA}">
      <dsp:nvSpPr>
        <dsp:cNvPr id="0" name=""/>
        <dsp:cNvSpPr/>
      </dsp:nvSpPr>
      <dsp:spPr>
        <a:xfrm>
          <a:off x="6700605" y="1218277"/>
          <a:ext cx="1959216" cy="11214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יותר שעות</a:t>
          </a:r>
        </a:p>
      </dsp:txBody>
      <dsp:txXfrm>
        <a:off x="6733451" y="1251123"/>
        <a:ext cx="1893524" cy="1055768"/>
      </dsp:txXfrm>
    </dsp:sp>
    <dsp:sp modelId="{209EA923-8222-4CC2-9918-76DCCD53681B}">
      <dsp:nvSpPr>
        <dsp:cNvPr id="0" name=""/>
        <dsp:cNvSpPr/>
      </dsp:nvSpPr>
      <dsp:spPr>
        <a:xfrm rot="5400000">
          <a:off x="7621325" y="2414657"/>
          <a:ext cx="117776" cy="857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shade val="90000"/>
            <a:hueOff val="319021"/>
            <a:satOff val="-72158"/>
            <a:lumOff val="48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3AAAB-0C1E-44DD-A627-A6FD9FA320B6}">
      <dsp:nvSpPr>
        <dsp:cNvPr id="0" name=""/>
        <dsp:cNvSpPr/>
      </dsp:nvSpPr>
      <dsp:spPr>
        <a:xfrm>
          <a:off x="6700605" y="2575291"/>
          <a:ext cx="1959216" cy="96688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יותר זמינות</a:t>
          </a:r>
        </a:p>
      </dsp:txBody>
      <dsp:txXfrm>
        <a:off x="6728924" y="2603610"/>
        <a:ext cx="1902578" cy="910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1EB8E-8F5C-4032-876A-4F04CADB10B3}">
      <dsp:nvSpPr>
        <dsp:cNvPr id="0" name=""/>
        <dsp:cNvSpPr/>
      </dsp:nvSpPr>
      <dsp:spPr>
        <a:xfrm>
          <a:off x="28959" y="677"/>
          <a:ext cx="2365826" cy="141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>
              <a:latin typeface="Alef" panose="00000500000000000000" pitchFamily="2" charset="-79"/>
              <a:cs typeface="Alef" panose="00000500000000000000" pitchFamily="2" charset="-79"/>
            </a:rPr>
            <a:t>קמפיין </a:t>
          </a:r>
          <a:r>
            <a:rPr lang="he-IL" sz="2200" b="1" kern="1200" dirty="0" err="1">
              <a:latin typeface="Alef" panose="00000500000000000000" pitchFamily="2" charset="-79"/>
              <a:cs typeface="Alef" panose="00000500000000000000" pitchFamily="2" charset="-79"/>
            </a:rPr>
            <a:t>עטיית</a:t>
          </a:r>
          <a:r>
            <a:rPr lang="he-IL" sz="2200" b="1" kern="1200" dirty="0">
              <a:latin typeface="Alef" panose="00000500000000000000" pitchFamily="2" charset="-79"/>
              <a:cs typeface="Alef" panose="00000500000000000000" pitchFamily="2" charset="-79"/>
            </a:rPr>
            <a:t> מסיכות </a:t>
          </a:r>
          <a:r>
            <a:rPr lang="he-IL" sz="2200" kern="1200" dirty="0">
              <a:latin typeface="Alef" panose="00000500000000000000" pitchFamily="2" charset="-79"/>
              <a:cs typeface="Alef" panose="00000500000000000000" pitchFamily="2" charset="-79"/>
            </a:rPr>
            <a:t>– לראשונה כריזה בערבית</a:t>
          </a:r>
        </a:p>
      </dsp:txBody>
      <dsp:txXfrm>
        <a:off x="28959" y="677"/>
        <a:ext cx="2365826" cy="1419496"/>
      </dsp:txXfrm>
    </dsp:sp>
    <dsp:sp modelId="{60AE47A9-7493-43C1-8D23-849FCFFBABFD}">
      <dsp:nvSpPr>
        <dsp:cNvPr id="0" name=""/>
        <dsp:cNvSpPr/>
      </dsp:nvSpPr>
      <dsp:spPr>
        <a:xfrm>
          <a:off x="2631368" y="677"/>
          <a:ext cx="2365826" cy="141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90"/>
            <a:buNone/>
          </a:pPr>
          <a:r>
            <a:rPr lang="x-none" sz="2200" b="1" kern="1200" dirty="0">
              <a:latin typeface="Alef" panose="00000500000000000000" pitchFamily="2" charset="-79"/>
              <a:cs typeface="Alef" panose="00000500000000000000" pitchFamily="2" charset="-79"/>
            </a:rPr>
            <a:t>אכיפ</a:t>
          </a:r>
          <a:r>
            <a:rPr lang="he-IL" sz="2200" b="1" kern="1200" dirty="0">
              <a:latin typeface="Alef" panose="00000500000000000000" pitchFamily="2" charset="-79"/>
              <a:cs typeface="Alef" panose="00000500000000000000" pitchFamily="2" charset="-79"/>
            </a:rPr>
            <a:t>ת מסיכות </a:t>
          </a:r>
          <a:r>
            <a:rPr lang="he-IL" sz="2200" kern="1200" dirty="0">
              <a:latin typeface="Alef" panose="00000500000000000000" pitchFamily="2" charset="-79"/>
              <a:cs typeface="Alef" panose="00000500000000000000" pitchFamily="2" charset="-79"/>
            </a:rPr>
            <a:t>– תיאום עם משרד </a:t>
          </a:r>
          <a:r>
            <a:rPr lang="he-IL" sz="2200" kern="1200" dirty="0" err="1">
              <a:latin typeface="Alef" panose="00000500000000000000" pitchFamily="2" charset="-79"/>
              <a:cs typeface="Alef" panose="00000500000000000000" pitchFamily="2" charset="-79"/>
            </a:rPr>
            <a:t>הבט"פ</a:t>
          </a:r>
          <a:r>
            <a:rPr lang="he-IL" sz="2200" kern="1200" dirty="0">
              <a:latin typeface="Alef" panose="00000500000000000000" pitchFamily="2" charset="-79"/>
              <a:cs typeface="Alef" panose="00000500000000000000" pitchFamily="2" charset="-79"/>
            </a:rPr>
            <a:t> </a:t>
          </a:r>
        </a:p>
      </dsp:txBody>
      <dsp:txXfrm>
        <a:off x="2631368" y="677"/>
        <a:ext cx="2365826" cy="1419496"/>
      </dsp:txXfrm>
    </dsp:sp>
    <dsp:sp modelId="{FFE5DC5A-8481-452A-833E-DC83B3C9C16F}">
      <dsp:nvSpPr>
        <dsp:cNvPr id="0" name=""/>
        <dsp:cNvSpPr/>
      </dsp:nvSpPr>
      <dsp:spPr>
        <a:xfrm>
          <a:off x="1330164" y="1656756"/>
          <a:ext cx="2365826" cy="1419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>
              <a:latin typeface="Alef" panose="00000500000000000000" pitchFamily="2" charset="-79"/>
              <a:cs typeface="Alef" panose="00000500000000000000" pitchFamily="2" charset="-79"/>
            </a:rPr>
            <a:t>גיוס דיילי ודיילות קורונה לתחבורה הציבורית </a:t>
          </a:r>
          <a:endParaRPr lang="he-IL" sz="2200" kern="1200" dirty="0"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1330164" y="1656756"/>
        <a:ext cx="2365826" cy="141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0.80117</cdr:x>
      <cdr:y>0.25591</cdr:y>
    </cdr:from>
    <cdr:to>
      <cdr:x>0.91395</cdr:x>
      <cdr:y>0.85421</cdr:y>
    </cdr:to>
    <cdr:sp macro="" textlink="">
      <cdr:nvSpPr>
        <cdr:cNvPr id="4" name="מלבן 3">
          <a:extLst xmlns:a="http://schemas.openxmlformats.org/drawingml/2006/main">
            <a:ext uri="{FF2B5EF4-FFF2-40B4-BE49-F238E27FC236}">
              <a16:creationId xmlns:a16="http://schemas.microsoft.com/office/drawing/2014/main" id="{FE938155-AABB-4381-BC1C-F51313C9E5B6}"/>
            </a:ext>
          </a:extLst>
        </cdr:cNvPr>
        <cdr:cNvSpPr/>
      </cdr:nvSpPr>
      <cdr:spPr>
        <a:xfrm xmlns:a="http://schemas.openxmlformats.org/drawingml/2006/main">
          <a:off x="6931954" y="1104907"/>
          <a:ext cx="975804" cy="2583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0.82206</cdr:x>
      <cdr:y>0.11682</cdr:y>
    </cdr:from>
    <cdr:to>
      <cdr:x>0.934</cdr:x>
      <cdr:y>0.16181</cdr:y>
    </cdr:to>
    <cdr:sp macro="" textlink="">
      <cdr:nvSpPr>
        <cdr:cNvPr id="5" name="תיבת טקסט 4">
          <a:extLst xmlns:a="http://schemas.openxmlformats.org/drawingml/2006/main">
            <a:ext uri="{FF2B5EF4-FFF2-40B4-BE49-F238E27FC236}">
              <a16:creationId xmlns:a16="http://schemas.microsoft.com/office/drawing/2014/main" id="{0FBFADA2-CAC4-44A7-841E-90105863D017}"/>
            </a:ext>
          </a:extLst>
        </cdr:cNvPr>
        <cdr:cNvSpPr txBox="1"/>
      </cdr:nvSpPr>
      <cdr:spPr>
        <a:xfrm xmlns:a="http://schemas.openxmlformats.org/drawingml/2006/main">
          <a:off x="7561088" y="478939"/>
          <a:ext cx="1029660" cy="184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715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76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b87fd33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1b87fd33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69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b87fd33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1b87fd33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09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b87fd33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1b87fd33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72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b87fd33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1b87fd33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308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5e738b54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5e738b54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2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1862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e738b5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5e738b5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e738b5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5e738b5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80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e738b5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5e738b5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926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1b87fd3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1b87fd3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89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1b87fd33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1b87fd33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I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89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1b87fd3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1b87fd3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679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e738b5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e738b5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014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b87fd33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1b87fd33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345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b87fd33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1b87fd33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286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e738b5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e738b5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153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b87fd33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1b87fd33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151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5767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6172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4115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34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914400" algn="l"/>
              </a:tabLst>
            </a:pPr>
            <a:endParaRPr lang="en-I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82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453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3286-203E-47AB-AB25-7E87EF79C02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6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5e738b54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5e738b54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32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b87fd33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1b87fd33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2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4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1b87fd33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1b87fd33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b87fd33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1b87fd33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56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2.xml" /><Relationship Id="rId4" Type="http://schemas.openxmlformats.org/officeDocument/2006/relationships/chart" Target="../charts/char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 /><Relationship Id="rId3" Type="http://schemas.openxmlformats.org/officeDocument/2006/relationships/image" Target="../media/image5.jpg" /><Relationship Id="rId7" Type="http://schemas.openxmlformats.org/officeDocument/2006/relationships/diagramColors" Target="../diagrams/colors4.xml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4.xml" /><Relationship Id="rId5" Type="http://schemas.openxmlformats.org/officeDocument/2006/relationships/diagramLayout" Target="../diagrams/layout4.xml" /><Relationship Id="rId4" Type="http://schemas.openxmlformats.org/officeDocument/2006/relationships/diagramData" Target="../diagrams/data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9.jpg" /><Relationship Id="rId7" Type="http://schemas.openxmlformats.org/officeDocument/2006/relationships/diagramColors" Target="../diagrams/colors5.xm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microsoft.com/office/2007/relationships/media" Target="../media/media2.mp4" /><Relationship Id="rId7" Type="http://schemas.openxmlformats.org/officeDocument/2006/relationships/image" Target="../media/image8.jpg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6" Type="http://schemas.openxmlformats.org/officeDocument/2006/relationships/notesSlide" Target="../notesSlides/notesSlide20.xml" /><Relationship Id="rId5" Type="http://schemas.openxmlformats.org/officeDocument/2006/relationships/slideLayout" Target="../slideLayouts/slideLayout2.xml" /><Relationship Id="rId4" Type="http://schemas.openxmlformats.org/officeDocument/2006/relationships/video" Target="../media/media2.mp4" /><Relationship Id="rId9" Type="http://schemas.openxmlformats.org/officeDocument/2006/relationships/image" Target="../media/image12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7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8.jpg" /><Relationship Id="rId7" Type="http://schemas.openxmlformats.org/officeDocument/2006/relationships/image" Target="../media/image16.sv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svg" /><Relationship Id="rId4" Type="http://schemas.openxmlformats.org/officeDocument/2006/relationships/image" Target="../media/image13.png" /><Relationship Id="rId9" Type="http://schemas.openxmlformats.org/officeDocument/2006/relationships/image" Target="../media/image18.sv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svg" /><Relationship Id="rId4" Type="http://schemas.openxmlformats.org/officeDocument/2006/relationships/image" Target="../media/image19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svg" /><Relationship Id="rId4" Type="http://schemas.openxmlformats.org/officeDocument/2006/relationships/image" Target="../media/image21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8.jp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6.jpg" /><Relationship Id="rId7" Type="http://schemas.openxmlformats.org/officeDocument/2006/relationships/diagramColors" Target="../diagrams/colors2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 /><Relationship Id="rId3" Type="http://schemas.openxmlformats.org/officeDocument/2006/relationships/image" Target="../media/image6.jpg" /><Relationship Id="rId7" Type="http://schemas.openxmlformats.org/officeDocument/2006/relationships/diagramColors" Target="../diagrams/colors3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3.xml" /><Relationship Id="rId5" Type="http://schemas.openxmlformats.org/officeDocument/2006/relationships/diagramLayout" Target="../diagrams/layout3.xml" /><Relationship Id="rId4" Type="http://schemas.openxmlformats.org/officeDocument/2006/relationships/diagramData" Target="../diagrams/data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CADD79DE-0994-49BE-9BE9-967788BC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3EAC481D-97AD-4E6C-999E-F009D47D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תקציב שיא</a:t>
            </a: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0033746A-9486-4F3C-98FD-DC98EE286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911589"/>
              </p:ext>
            </p:extLst>
          </p:nvPr>
        </p:nvGraphicFramePr>
        <p:xfrm>
          <a:off x="206205" y="1020987"/>
          <a:ext cx="5910286" cy="34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2EADF68D-F7A9-4C1F-9B05-718D38FC7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665998"/>
              </p:ext>
            </p:extLst>
          </p:nvPr>
        </p:nvGraphicFramePr>
        <p:xfrm>
          <a:off x="5093904" y="1311315"/>
          <a:ext cx="4787761" cy="324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8D116C3-3CF9-4CCF-B171-BA774169D7E3}"/>
              </a:ext>
            </a:extLst>
          </p:cNvPr>
          <p:cNvSpPr txBox="1"/>
          <p:nvPr/>
        </p:nvSpPr>
        <p:spPr>
          <a:xfrm>
            <a:off x="4050097" y="4401546"/>
            <a:ext cx="503304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100" dirty="0">
                <a:latin typeface="Alef" panose="00000500000000000000" pitchFamily="2" charset="-79"/>
                <a:cs typeface="Alef" panose="00000500000000000000" pitchFamily="2" charset="-79"/>
              </a:rPr>
              <a:t>*הנתונים משקפים את ההוצאה המשרדית ואת התחזית הצפויה</a:t>
            </a:r>
          </a:p>
        </p:txBody>
      </p:sp>
    </p:spTree>
    <p:extLst>
      <p:ext uri="{BB962C8B-B14F-4D97-AF65-F5344CB8AC3E}">
        <p14:creationId xmlns:p14="http://schemas.microsoft.com/office/powerpoint/2010/main" val="403820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51DD24B-60E9-4665-9FB0-3FF79B18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" y="0"/>
            <a:ext cx="9107072" cy="5143500"/>
          </a:xfrm>
          <a:prstGeom prst="rect">
            <a:avLst/>
          </a:prstGeom>
        </p:spPr>
      </p:pic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981739" y="423470"/>
            <a:ext cx="4019739" cy="1048238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התפלגות הוצאות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במיליארדים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לשנת 2019</a:t>
            </a:r>
          </a:p>
        </p:txBody>
      </p:sp>
      <p:sp>
        <p:nvSpPr>
          <p:cNvPr id="8" name="Google Shape;117;p23">
            <a:extLst>
              <a:ext uri="{FF2B5EF4-FFF2-40B4-BE49-F238E27FC236}">
                <a16:creationId xmlns:a16="http://schemas.microsoft.com/office/drawing/2014/main" id="{28B7CD2B-B83A-4571-8BBB-6A9A396DB202}"/>
              </a:ext>
            </a:extLst>
          </p:cNvPr>
          <p:cNvSpPr txBox="1">
            <a:spLocks/>
          </p:cNvSpPr>
          <p:nvPr/>
        </p:nvSpPr>
        <p:spPr>
          <a:xfrm>
            <a:off x="4309778" y="4492648"/>
            <a:ext cx="4691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 rtl="1">
              <a:spcAft>
                <a:spcPts val="1200"/>
              </a:spcAft>
              <a:buFont typeface="Arial"/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0FBD9742-75BC-4A3C-80E4-B529D54E1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566589"/>
              </p:ext>
            </p:extLst>
          </p:nvPr>
        </p:nvGraphicFramePr>
        <p:xfrm>
          <a:off x="-103226" y="-401460"/>
          <a:ext cx="675885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618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32CA198-8946-49F9-9C4C-4A970AEE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687260" y="0"/>
            <a:ext cx="4019739" cy="1493182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התפלגות הוצאות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במיליארדים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לשנת 2022</a:t>
            </a:r>
            <a:endParaRPr sz="1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Google Shape;117;p23">
            <a:extLst>
              <a:ext uri="{FF2B5EF4-FFF2-40B4-BE49-F238E27FC236}">
                <a16:creationId xmlns:a16="http://schemas.microsoft.com/office/drawing/2014/main" id="{28B7CD2B-B83A-4571-8BBB-6A9A396DB202}"/>
              </a:ext>
            </a:extLst>
          </p:cNvPr>
          <p:cNvSpPr txBox="1">
            <a:spLocks/>
          </p:cNvSpPr>
          <p:nvPr/>
        </p:nvSpPr>
        <p:spPr>
          <a:xfrm>
            <a:off x="4215400" y="1740335"/>
            <a:ext cx="4691700" cy="237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 rtl="1">
              <a:spcAft>
                <a:spcPts val="1200"/>
              </a:spcAft>
              <a:buFont typeface="Arial"/>
              <a:buNone/>
            </a:pPr>
            <a:endParaRPr lang="he-IL" dirty="0">
              <a:solidFill>
                <a:schemeClr val="bg1"/>
              </a:solidFill>
            </a:endParaRPr>
          </a:p>
          <a:p>
            <a:pPr marL="0" indent="0" algn="r" rtl="1">
              <a:spcAft>
                <a:spcPts val="1200"/>
              </a:spcAft>
              <a:buFont typeface="Arial"/>
              <a:buNone/>
            </a:pPr>
            <a:endParaRPr lang="he-IL" dirty="0">
              <a:solidFill>
                <a:schemeClr val="bg1"/>
              </a:solidFill>
            </a:endParaRPr>
          </a:p>
          <a:p>
            <a:pPr marL="0" indent="0" algn="r" rtl="1">
              <a:spcAft>
                <a:spcPts val="1200"/>
              </a:spcAft>
              <a:buFont typeface="Arial"/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147BF82D-D945-4A19-AF4E-13251D5B5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655365"/>
              </p:ext>
            </p:extLst>
          </p:nvPr>
        </p:nvGraphicFramePr>
        <p:xfrm>
          <a:off x="-1" y="0"/>
          <a:ext cx="671090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72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B28A617-9F78-40BC-B4C5-C5FE892A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473510" y="-116833"/>
            <a:ext cx="4019739" cy="1048238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התפלגות הוצאות 5 שנתי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64026"/>
              </p:ext>
            </p:extLst>
          </p:nvPr>
        </p:nvGraphicFramePr>
        <p:xfrm>
          <a:off x="113289" y="10776"/>
          <a:ext cx="11409772" cy="473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581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3A63E82-C488-45AA-A3A4-9E25A2AA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54245" y="123399"/>
            <a:ext cx="8520600" cy="4786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לראשונה</a:t>
            </a:r>
            <a:br>
              <a:rPr lang="he-IL" sz="6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x-none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תכנית </a:t>
            </a:r>
            <a:r>
              <a:rPr lang="he-IL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5 </a:t>
            </a:r>
            <a:r>
              <a:rPr lang="x-none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שנתית ל</a:t>
            </a:r>
            <a:r>
              <a:rPr lang="he-IL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מהפיכת </a:t>
            </a:r>
            <a:r>
              <a:rPr lang="x-none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התחבורה הציבורית בישראל</a:t>
            </a:r>
            <a:br>
              <a:rPr lang="he-IL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2022-2026</a:t>
            </a:r>
            <a:br>
              <a:rPr lang="he-IL" sz="6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br>
              <a:rPr lang="he-IL" sz="6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endParaRPr sz="6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6" name="Google Shape;78;p17">
            <a:extLst>
              <a:ext uri="{FF2B5EF4-FFF2-40B4-BE49-F238E27FC236}">
                <a16:creationId xmlns:a16="http://schemas.microsoft.com/office/drawing/2014/main" id="{BE9EE561-73B3-456E-BE11-A26CB6005C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7420" y="3269064"/>
            <a:ext cx="8374250" cy="997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האצנו פי </a:t>
            </a:r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r>
              <a:rPr lang="x-none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x-none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את</a:t>
            </a:r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קצב</a:t>
            </a:r>
            <a:r>
              <a:rPr lang="x-none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ביצוע </a:t>
            </a:r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</a:t>
            </a:r>
            <a:r>
              <a:rPr lang="x-none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תוכנית </a:t>
            </a:r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מ10 שנים ל5 שנים</a:t>
            </a: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>
            <a:extLst>
              <a:ext uri="{FF2B5EF4-FFF2-40B4-BE49-F238E27FC236}">
                <a16:creationId xmlns:a16="http://schemas.microsoft.com/office/drawing/2014/main" id="{EB1EA0E5-25D3-4069-87D6-CCB373666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DF0B28F4-92A5-42EB-B1B0-BB2A8496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696" y="79295"/>
            <a:ext cx="7283987" cy="4505380"/>
          </a:xfrm>
          <a:prstGeom prst="rect">
            <a:avLst/>
          </a:prstGeom>
        </p:spPr>
      </p:pic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C5BB512F-5B8A-467D-AC4C-BAD88C3D9B4B}"/>
              </a:ext>
            </a:extLst>
          </p:cNvPr>
          <p:cNvSpPr txBox="1"/>
          <p:nvPr/>
        </p:nvSpPr>
        <p:spPr>
          <a:xfrm>
            <a:off x="226577" y="906210"/>
            <a:ext cx="127854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השוואת </a:t>
            </a:r>
            <a:r>
              <a:rPr lang="he-IL" sz="2400" b="1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העליה</a:t>
            </a:r>
            <a:r>
              <a:rPr lang="he-IL" sz="2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באחוזים עד סוף התוכנית ה-5 שנתית</a:t>
            </a:r>
          </a:p>
        </p:txBody>
      </p:sp>
    </p:spTree>
    <p:extLst>
      <p:ext uri="{BB962C8B-B14F-4D97-AF65-F5344CB8AC3E}">
        <p14:creationId xmlns:p14="http://schemas.microsoft.com/office/powerpoint/2010/main" val="272481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53FC1CA-2772-459C-B246-F282AAA1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בפרקטיקה</a:t>
            </a: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CF7A5BEC-ACC4-408D-86E1-2DDDC289F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279587"/>
              </p:ext>
            </p:extLst>
          </p:nvPr>
        </p:nvGraphicFramePr>
        <p:xfrm>
          <a:off x="242046" y="205903"/>
          <a:ext cx="8659907" cy="473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15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8B7602A-7A5B-4D51-A24C-BB619669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במספרים</a:t>
            </a: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3F627F2-CD3B-43D8-9608-A65516239FD0}"/>
              </a:ext>
            </a:extLst>
          </p:cNvPr>
          <p:cNvSpPr txBox="1"/>
          <p:nvPr/>
        </p:nvSpPr>
        <p:spPr>
          <a:xfrm>
            <a:off x="-145996" y="849035"/>
            <a:ext cx="9144000" cy="4616648"/>
          </a:xfrm>
          <a:prstGeom prst="rect">
            <a:avLst/>
          </a:prstGeom>
          <a:noFill/>
        </p:spPr>
        <p:txBody>
          <a:bodyPr wrap="square" numCol="3" spcCol="360000" rtlCol="1" anchor="ctr">
            <a:spAutoFit/>
          </a:bodyPr>
          <a:lstStyle/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25%</a:t>
            </a:r>
            <a:r>
              <a:rPr lang="he-IL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יותר שירות באוטובוסים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11,000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מצבת האוטובוסים הנוכחית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3500-4000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אוטובוסים חדשים (רובם חשמליים)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30%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עליה במס' האוטובוסים</a:t>
            </a:r>
            <a:endParaRPr lang="en-US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50%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אוטובוסים חשמליים עד 2026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פי 6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נת"צים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בכבישי ישראל </a:t>
            </a:r>
          </a:p>
          <a:p>
            <a:pPr algn="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מ0.5% ל3%</a:t>
            </a: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מסופי אוטובוסים חדשים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2,500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עמדות טעינה חשמליות במסופים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40,000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מקומות חניה בחניוני "חנה וסע" 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220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מליון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ש"ח להכשרת נהגות ונהגים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מאות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נהגות ונהגים חדשים בתחבורה הציבורית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70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תחנות מנוחה לנהגות ונהגים בפריסה ארצית</a:t>
            </a: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100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מליון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ש"ח לאחזקת תחנות מרכזיות ומסופים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90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מליון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ש"ח להרחבת הנגישות בתחבורה הציבורית</a:t>
            </a:r>
          </a:p>
          <a:p>
            <a:pPr algn="r"/>
            <a:r>
              <a:rPr lang="he-IL" sz="2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1/3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מהם למגזר הערבי</a:t>
            </a: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/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8B7602A-7A5B-4D51-A24C-BB619669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0" y="1061049"/>
            <a:ext cx="9144000" cy="2355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אז מה היה לנו </a:t>
            </a:r>
            <a:br>
              <a:rPr lang="he-IL" sz="7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7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עד עכשיו?</a:t>
            </a:r>
            <a:endParaRPr sz="72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778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73B3615-BAFA-49A1-A965-3BEDF422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0" y="97918"/>
            <a:ext cx="9144000" cy="975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קורונה</a:t>
            </a:r>
            <a:b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36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השארת התחבורה הציבורית </a:t>
            </a: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פתוחה ובטוחה</a:t>
            </a: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0" y="975872"/>
            <a:ext cx="9144000" cy="4167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685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90"/>
              <a:buNone/>
            </a:pPr>
            <a:endParaRPr lang="he-IL" sz="1290" b="1" dirty="0">
              <a:solidFill>
                <a:schemeClr val="tx1"/>
              </a:solidFill>
            </a:endParaRPr>
          </a:p>
          <a:p>
            <a:pPr marL="146685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90"/>
              <a:buNone/>
            </a:pPr>
            <a:endParaRPr lang="he-IL" sz="1290" b="1" dirty="0">
              <a:solidFill>
                <a:schemeClr val="tx1"/>
              </a:solidFill>
            </a:endParaRPr>
          </a:p>
          <a:p>
            <a:pPr marL="146685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90"/>
              <a:buNone/>
            </a:pPr>
            <a:endParaRPr lang="he-IL" sz="1290" b="1" dirty="0">
              <a:solidFill>
                <a:schemeClr val="tx1"/>
              </a:solidFill>
            </a:endParaRPr>
          </a:p>
          <a:p>
            <a:pPr marL="146685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90"/>
              <a:buNone/>
            </a:pPr>
            <a:endParaRPr lang="he-IL" sz="1290" b="1" dirty="0">
              <a:solidFill>
                <a:schemeClr val="tx1"/>
              </a:solidFill>
            </a:endParaRPr>
          </a:p>
          <a:p>
            <a:pPr marL="0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sz="1290" dirty="0"/>
          </a:p>
          <a:p>
            <a:pPr marL="457200" lvl="0" indent="-291465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90"/>
              <a:buChar char="-"/>
            </a:pPr>
            <a:endParaRPr lang="he-IL" dirty="0"/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1B02DB4C-DFBD-4414-B59F-6576C6B03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726109"/>
              </p:ext>
            </p:extLst>
          </p:nvPr>
        </p:nvGraphicFramePr>
        <p:xfrm>
          <a:off x="1975449" y="1414732"/>
          <a:ext cx="5026155" cy="307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848D590-85F3-49C6-B043-CE4F6784E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משנות את היחס</a:t>
            </a:r>
            <a:br>
              <a:rPr lang="he-IL" sz="5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5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עוברות לתחבורה שווה</a:t>
            </a:r>
            <a:endParaRPr sz="54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C6B38C2-E693-4526-82E2-38FDEDD99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G_0508">
            <a:hlinkClick r:id="" action="ppaction://media"/>
            <a:extLst>
              <a:ext uri="{FF2B5EF4-FFF2-40B4-BE49-F238E27FC236}">
                <a16:creationId xmlns:a16="http://schemas.microsoft.com/office/drawing/2014/main" id="{9E539917-FB04-4CAC-A15C-8CAA0B5AFC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3362" y="176075"/>
            <a:ext cx="2388638" cy="4365025"/>
          </a:xfrm>
          <a:prstGeom prst="rect">
            <a:avLst/>
          </a:prstGeom>
        </p:spPr>
      </p:pic>
      <p:pic>
        <p:nvPicPr>
          <p:cNvPr id="6" name="עוד להיט מבית היוצר ״לירועידן״ הבית של היצירה הישראלית">
            <a:hlinkClick r:id="" action="ppaction://media"/>
            <a:extLst>
              <a:ext uri="{FF2B5EF4-FFF2-40B4-BE49-F238E27FC236}">
                <a16:creationId xmlns:a16="http://schemas.microsoft.com/office/drawing/2014/main" id="{5E584583-1039-4E89-9B97-CDCC86EF128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223" y="176075"/>
            <a:ext cx="2456000" cy="43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9B1629BC-D408-4155-9ACB-82C5DB68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5158630"/>
          </a:xfrm>
          <a:prstGeom prst="rect">
            <a:avLst/>
          </a:prstGeom>
        </p:spPr>
      </p:pic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701520" y="-164897"/>
            <a:ext cx="3941909" cy="950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התור בנמלים</a:t>
            </a: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E1B0482-59BF-4631-A8BA-D0294E2C24DA}"/>
              </a:ext>
            </a:extLst>
          </p:cNvPr>
          <p:cNvCxnSpPr>
            <a:cxnSpLocks/>
          </p:cNvCxnSpPr>
          <p:nvPr/>
        </p:nvCxnSpPr>
        <p:spPr>
          <a:xfrm flipV="1">
            <a:off x="2873828" y="1320800"/>
            <a:ext cx="0" cy="28993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9A396D64-104A-49FA-8F9F-15DFC814B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6677"/>
              </p:ext>
            </p:extLst>
          </p:nvPr>
        </p:nvGraphicFramePr>
        <p:xfrm>
          <a:off x="0" y="413006"/>
          <a:ext cx="8652294" cy="431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120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0BE24F5-B718-442F-BF10-33B927ED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E94DBA91-B58C-434C-9940-8909F09D3A20}"/>
              </a:ext>
            </a:extLst>
          </p:cNvPr>
          <p:cNvSpPr/>
          <p:nvPr/>
        </p:nvSpPr>
        <p:spPr>
          <a:xfrm>
            <a:off x="4768203" y="1688393"/>
            <a:ext cx="3881886" cy="22083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2803584" y="-17253"/>
            <a:ext cx="3777221" cy="897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שאטלים</a:t>
            </a: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ברכבות</a:t>
            </a:r>
          </a:p>
          <a:p>
            <a:pPr marL="0" lvl="0" indent="0" algn="ct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400" b="1" dirty="0"/>
          </a:p>
          <a:p>
            <a:pPr marL="148590" lvl="0" indent="0" algn="ct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290" dirty="0"/>
          </a:p>
          <a:p>
            <a:pPr marL="457200" lvl="0" indent="-291465" algn="ct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90"/>
              <a:buChar char="-"/>
            </a:pPr>
            <a:endParaRPr dirty="0"/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6A3B5C98-9779-4481-9FB4-64F7444BA331}"/>
              </a:ext>
            </a:extLst>
          </p:cNvPr>
          <p:cNvSpPr txBox="1"/>
          <p:nvPr/>
        </p:nvSpPr>
        <p:spPr>
          <a:xfrm>
            <a:off x="4917057" y="1770771"/>
            <a:ext cx="3584177" cy="200054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כ-</a:t>
            </a:r>
            <a:r>
              <a:rPr lang="he-IL" sz="3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48 נסיעות יומיות (חשמול)</a:t>
            </a:r>
            <a:r>
              <a:rPr lang="he-IL" sz="32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בנימינה, נתניה, בית יהושע, רחובות, אשדוד, אשקלון, שדרות, נתיבות ואופקים.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AF9BC60-CC47-4B93-903C-02A7A660364F}"/>
              </a:ext>
            </a:extLst>
          </p:cNvPr>
          <p:cNvSpPr txBox="1"/>
          <p:nvPr/>
        </p:nvSpPr>
        <p:spPr>
          <a:xfrm>
            <a:off x="1327891" y="808499"/>
            <a:ext cx="67286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השאטלים</a:t>
            </a:r>
            <a:r>
              <a:rPr lang="he-IL" sz="2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החלו לפעול באופן מדורג החל מיולי 2021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D7C0EEA-BE89-44B4-881B-8E18FFD8D320}"/>
              </a:ext>
            </a:extLst>
          </p:cNvPr>
          <p:cNvSpPr/>
          <p:nvPr/>
        </p:nvSpPr>
        <p:spPr>
          <a:xfrm>
            <a:off x="642766" y="1666864"/>
            <a:ext cx="3881886" cy="22083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226 נסיעות יומיות</a:t>
            </a:r>
          </a:p>
          <a:p>
            <a:pPr algn="ctr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(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סגירת 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נת"ע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)</a:t>
            </a:r>
          </a:p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ת"א – לכל תחנות טבעת השרון</a:t>
            </a:r>
          </a:p>
        </p:txBody>
      </p:sp>
    </p:spTree>
    <p:extLst>
      <p:ext uri="{BB962C8B-B14F-4D97-AF65-F5344CB8AC3E}">
        <p14:creationId xmlns:p14="http://schemas.microsoft.com/office/powerpoint/2010/main" val="408691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912212E-342F-430D-A382-56B42768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1054895C-5BF1-4768-B28B-B47ABA8E2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565211"/>
              </p:ext>
            </p:extLst>
          </p:nvPr>
        </p:nvGraphicFramePr>
        <p:xfrm>
          <a:off x="451139" y="155276"/>
          <a:ext cx="7718115" cy="461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75D846D-BEE8-47EB-8CFA-F8573D0F140C}"/>
              </a:ext>
            </a:extLst>
          </p:cNvPr>
          <p:cNvSpPr txBox="1"/>
          <p:nvPr/>
        </p:nvSpPr>
        <p:spPr>
          <a:xfrm>
            <a:off x="2605177" y="155276"/>
            <a:ext cx="48911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פתיחת מעבר טאבה</a:t>
            </a:r>
          </a:p>
        </p:txBody>
      </p:sp>
    </p:spTree>
    <p:extLst>
      <p:ext uri="{BB962C8B-B14F-4D97-AF65-F5344CB8AC3E}">
        <p14:creationId xmlns:p14="http://schemas.microsoft.com/office/powerpoint/2010/main" val="38041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79AAF05-4944-4A0D-BD8A-43AA7624F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D11147C-D8E1-46ED-A4A1-0B0515DDA0BD}"/>
              </a:ext>
            </a:extLst>
          </p:cNvPr>
          <p:cNvSpPr txBox="1"/>
          <p:nvPr/>
        </p:nvSpPr>
        <p:spPr>
          <a:xfrm>
            <a:off x="1224951" y="336431"/>
            <a:ext cx="65647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buSzPts val="1290"/>
              <a:buNone/>
            </a:pPr>
            <a:r>
              <a:rPr lang="he-IL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לראשונה מוקם קבינט הדיור והתחבורה המשולב</a:t>
            </a:r>
          </a:p>
        </p:txBody>
      </p:sp>
      <p:pic>
        <p:nvPicPr>
          <p:cNvPr id="10" name="גרפיקה 9" descr="בית קו מיתאר">
            <a:extLst>
              <a:ext uri="{FF2B5EF4-FFF2-40B4-BE49-F238E27FC236}">
                <a16:creationId xmlns:a16="http://schemas.microsoft.com/office/drawing/2014/main" id="{70CD764D-9280-4350-B7B6-8028EC01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8442" y="1183153"/>
            <a:ext cx="1013603" cy="1013603"/>
          </a:xfrm>
          <a:prstGeom prst="rect">
            <a:avLst/>
          </a:prstGeom>
        </p:spPr>
      </p:pic>
      <p:pic>
        <p:nvPicPr>
          <p:cNvPr id="16" name="גרפיקה 15" descr="רכבת קו מיתאר">
            <a:extLst>
              <a:ext uri="{FF2B5EF4-FFF2-40B4-BE49-F238E27FC236}">
                <a16:creationId xmlns:a16="http://schemas.microsoft.com/office/drawing/2014/main" id="{7174BE25-50EC-4F2B-8FD0-991098286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3480" y="3086610"/>
            <a:ext cx="1535502" cy="1535502"/>
          </a:xfrm>
          <a:prstGeom prst="rect">
            <a:avLst/>
          </a:prstGeom>
        </p:spPr>
      </p:pic>
      <p:pic>
        <p:nvPicPr>
          <p:cNvPr id="18" name="גרפיקה 17" descr="אוטובוס קו מיתאר">
            <a:extLst>
              <a:ext uri="{FF2B5EF4-FFF2-40B4-BE49-F238E27FC236}">
                <a16:creationId xmlns:a16="http://schemas.microsoft.com/office/drawing/2014/main" id="{303B6860-439C-4BE6-807B-C05EEC3C5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7064" y="13813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5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AE93EA4-81A4-4787-A7AF-30BAD1D0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6" name="Google Shape;92;p19">
            <a:extLst>
              <a:ext uri="{FF2B5EF4-FFF2-40B4-BE49-F238E27FC236}">
                <a16:creationId xmlns:a16="http://schemas.microsoft.com/office/drawing/2014/main" id="{936C4917-9CB1-4C87-89A4-10797854B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924"/>
            <a:ext cx="9144000" cy="950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b="1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פרוייקט</a:t>
            </a: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ההיסעים לחיילות וחיילים</a:t>
            </a:r>
            <a:b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בשיתוף עם צה"ל </a:t>
            </a:r>
            <a:br>
              <a:rPr lang="he-IL" sz="36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b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endParaRPr sz="36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A3D5594-46D0-4C56-B803-A830A74B86BB}"/>
              </a:ext>
            </a:extLst>
          </p:cNvPr>
          <p:cNvSpPr/>
          <p:nvPr/>
        </p:nvSpPr>
        <p:spPr>
          <a:xfrm>
            <a:off x="4833428" y="1328976"/>
            <a:ext cx="2132929" cy="47445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רכבת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404DB92-73D0-4F89-9E56-70B28F423E64}"/>
              </a:ext>
            </a:extLst>
          </p:cNvPr>
          <p:cNvSpPr/>
          <p:nvPr/>
        </p:nvSpPr>
        <p:spPr>
          <a:xfrm>
            <a:off x="4833428" y="1938953"/>
            <a:ext cx="2132930" cy="109754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שלב נוכחי</a:t>
            </a:r>
          </a:p>
          <a:p>
            <a:pPr algn="ctr"/>
            <a:r>
              <a:rPr lang="he-IL" sz="1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ירידה ב30% בימי א' וה' ביחס לשנת 2019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1060777B-5320-44CE-8F15-B4BF2EF5E58B}"/>
              </a:ext>
            </a:extLst>
          </p:cNvPr>
          <p:cNvSpPr/>
          <p:nvPr/>
        </p:nvSpPr>
        <p:spPr>
          <a:xfrm>
            <a:off x="2317152" y="1938953"/>
            <a:ext cx="2132928" cy="24393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הקלה בכל הארץ, בתחנות המרכזיות ובעיקר בדרום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B3004F4-82D4-40FF-8AC1-F240EBFE73FB}"/>
              </a:ext>
            </a:extLst>
          </p:cNvPr>
          <p:cNvSpPr/>
          <p:nvPr/>
        </p:nvSpPr>
        <p:spPr>
          <a:xfrm>
            <a:off x="2262182" y="1328976"/>
            <a:ext cx="2132929" cy="47445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אוטובוסים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808D6438-BE59-4D66-8C5A-45BD28CDF55E}"/>
              </a:ext>
            </a:extLst>
          </p:cNvPr>
          <p:cNvSpPr/>
          <p:nvPr/>
        </p:nvSpPr>
        <p:spPr>
          <a:xfrm>
            <a:off x="4833428" y="3203408"/>
            <a:ext cx="2132930" cy="109754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תוצאה סופית</a:t>
            </a:r>
          </a:p>
          <a:p>
            <a:pPr algn="ctr"/>
            <a:r>
              <a:rPr lang="he-IL" sz="16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ירידה של עד 40% בנסיעות חיילים בשעות השיא</a:t>
            </a:r>
          </a:p>
        </p:txBody>
      </p:sp>
    </p:spTree>
    <p:extLst>
      <p:ext uri="{BB962C8B-B14F-4D97-AF65-F5344CB8AC3E}">
        <p14:creationId xmlns:p14="http://schemas.microsoft.com/office/powerpoint/2010/main" val="400824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FEEE5E7-7EB2-43E7-B3D3-9B9F08A3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C5B3CF6-387A-49C9-8154-88D5F4C7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>
            <a:normAutofit/>
          </a:bodyPr>
          <a:lstStyle/>
          <a:p>
            <a:pPr marL="457200" lvl="0" indent="-30861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Char char="✓"/>
            </a:pPr>
            <a:endParaRPr lang="he-IL" sz="1800" dirty="0"/>
          </a:p>
          <a:p>
            <a:pPr marL="114300" indent="0" algn="r">
              <a:buNone/>
            </a:pPr>
            <a:endParaRPr lang="he-IL" dirty="0"/>
          </a:p>
        </p:txBody>
      </p:sp>
      <p:sp>
        <p:nvSpPr>
          <p:cNvPr id="6" name="Google Shape;92;p19">
            <a:extLst>
              <a:ext uri="{FF2B5EF4-FFF2-40B4-BE49-F238E27FC236}">
                <a16:creationId xmlns:a16="http://schemas.microsoft.com/office/drawing/2014/main" id="{0EABE698-1718-4353-AD6F-F77B285DDFCB}"/>
              </a:ext>
            </a:extLst>
          </p:cNvPr>
          <p:cNvSpPr txBox="1">
            <a:spLocks/>
          </p:cNvSpPr>
          <p:nvPr/>
        </p:nvSpPr>
        <p:spPr>
          <a:xfrm>
            <a:off x="232914" y="-22406"/>
            <a:ext cx="9144000" cy="90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sz="5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משבר האקלים</a:t>
            </a:r>
          </a:p>
          <a:p>
            <a:pPr algn="ctr" rtl="1"/>
            <a:r>
              <a:rPr lang="he-IL" sz="4000" b="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העברת החלטת ממשלה </a:t>
            </a:r>
          </a:p>
          <a:p>
            <a:pPr algn="ctr" rtl="1"/>
            <a:r>
              <a:rPr lang="he-IL" sz="4000" b="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על כלכלת דלת פחמן</a:t>
            </a:r>
          </a:p>
          <a:p>
            <a:pPr algn="ctr" rtl="1"/>
            <a:br>
              <a:rPr lang="he-IL" sz="5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e-IL" sz="54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21854FE-F144-4495-B152-09E14E8D8C12}"/>
              </a:ext>
            </a:extLst>
          </p:cNvPr>
          <p:cNvSpPr/>
          <p:nvPr/>
        </p:nvSpPr>
        <p:spPr>
          <a:xfrm>
            <a:off x="5048464" y="2343150"/>
            <a:ext cx="2009954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החל מ2026 כל אוטובוס עירוני חדש חשמלי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5643283-2794-4161-ADEE-18035C7337CA}"/>
              </a:ext>
            </a:extLst>
          </p:cNvPr>
          <p:cNvSpPr/>
          <p:nvPr/>
        </p:nvSpPr>
        <p:spPr>
          <a:xfrm>
            <a:off x="865517" y="3289539"/>
            <a:ext cx="2009954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הגבלת פליטות גזי חממה לרכב חדש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8B27B0FF-8307-43C2-8A73-138073211521}"/>
              </a:ext>
            </a:extLst>
          </p:cNvPr>
          <p:cNvSpPr/>
          <p:nvPr/>
        </p:nvSpPr>
        <p:spPr>
          <a:xfrm>
            <a:off x="2424311" y="2327143"/>
            <a:ext cx="2009954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הקלה בהקמת עמדות טעינה לרכב חשמלי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EA3BBFA-6394-435D-86BF-34E10EC455AC}"/>
              </a:ext>
            </a:extLst>
          </p:cNvPr>
          <p:cNvSpPr/>
          <p:nvPr/>
        </p:nvSpPr>
        <p:spPr>
          <a:xfrm>
            <a:off x="6053441" y="3257909"/>
            <a:ext cx="2009954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תיקון חקיקה להפחתת מיסוי רכבים חשמליים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0D82DCD5-C827-4F7A-9817-455EA47909C6}"/>
              </a:ext>
            </a:extLst>
          </p:cNvPr>
          <p:cNvSpPr/>
          <p:nvPr/>
        </p:nvSpPr>
        <p:spPr>
          <a:xfrm>
            <a:off x="3429288" y="3321686"/>
            <a:ext cx="2009954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קידום מתחמי טעינה לאוטובוסים חשמליים</a:t>
            </a:r>
          </a:p>
        </p:txBody>
      </p:sp>
    </p:spTree>
    <p:extLst>
      <p:ext uri="{BB962C8B-B14F-4D97-AF65-F5344CB8AC3E}">
        <p14:creationId xmlns:p14="http://schemas.microsoft.com/office/powerpoint/2010/main" val="81384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F2DF0C4-3124-4402-BA47-C948720B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4" y="0"/>
            <a:ext cx="9144000" cy="5143500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C5B3CF6-387A-49C9-8154-88D5F4C7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>
            <a:normAutofit/>
          </a:bodyPr>
          <a:lstStyle/>
          <a:p>
            <a:pPr marL="457200" lvl="0" indent="-30861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Char char="✓"/>
            </a:pPr>
            <a:endParaRPr lang="he-IL" sz="1800" dirty="0"/>
          </a:p>
          <a:p>
            <a:pPr marL="114300" indent="0" algn="r">
              <a:buNone/>
            </a:pP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72C9AEE-F2C8-44C8-8811-86E86D8CE34C}"/>
              </a:ext>
            </a:extLst>
          </p:cNvPr>
          <p:cNvSpPr txBox="1"/>
          <p:nvPr/>
        </p:nvSpPr>
        <p:spPr>
          <a:xfrm>
            <a:off x="1845479" y="118081"/>
            <a:ext cx="608162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פינוי התחנה המרכזית בתל אביב</a:t>
            </a:r>
          </a:p>
          <a:p>
            <a:pPr algn="ctr"/>
            <a:endParaRPr lang="he-IL" sz="6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" name="גרפיקה 8" descr="דחפור קו מיתאר">
            <a:extLst>
              <a:ext uri="{FF2B5EF4-FFF2-40B4-BE49-F238E27FC236}">
                <a16:creationId xmlns:a16="http://schemas.microsoft.com/office/drawing/2014/main" id="{9E477248-EE88-4DB6-B8FA-DF321DD1A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51" y="627306"/>
            <a:ext cx="4006969" cy="4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7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AC0E0C9-2EEC-49DD-9359-826E35868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C5B3CF6-387A-49C9-8154-88D5F4C7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>
            <a:normAutofit/>
          </a:bodyPr>
          <a:lstStyle/>
          <a:p>
            <a:pPr marL="457200" lvl="0" indent="-30861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Char char="✓"/>
            </a:pPr>
            <a:endParaRPr lang="he-IL" sz="1800" dirty="0"/>
          </a:p>
          <a:p>
            <a:pPr marL="114300" indent="0" algn="r">
              <a:buNone/>
            </a:pPr>
            <a:endParaRPr lang="he-IL" dirty="0"/>
          </a:p>
        </p:txBody>
      </p:sp>
      <p:sp>
        <p:nvSpPr>
          <p:cNvPr id="6" name="Google Shape;92;p19">
            <a:extLst>
              <a:ext uri="{FF2B5EF4-FFF2-40B4-BE49-F238E27FC236}">
                <a16:creationId xmlns:a16="http://schemas.microsoft.com/office/drawing/2014/main" id="{0EABE698-1718-4353-AD6F-F77B285DDFCB}"/>
              </a:ext>
            </a:extLst>
          </p:cNvPr>
          <p:cNvSpPr txBox="1">
            <a:spLocks/>
          </p:cNvSpPr>
          <p:nvPr/>
        </p:nvSpPr>
        <p:spPr>
          <a:xfrm>
            <a:off x="-112144" y="709375"/>
            <a:ext cx="9144000" cy="243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sz="7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התקדמות בהקמת הרכבת הקלה</a:t>
            </a:r>
            <a:endParaRPr lang="he-IL" sz="72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" name="גרפיקה 6" descr="חשמלית עם מילוי מלא">
            <a:extLst>
              <a:ext uri="{FF2B5EF4-FFF2-40B4-BE49-F238E27FC236}">
                <a16:creationId xmlns:a16="http://schemas.microsoft.com/office/drawing/2014/main" id="{057196D6-8558-4DE6-BD2E-1F054ECA0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597" y="1975427"/>
            <a:ext cx="1500996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6FCDE21-8CF0-465A-BE15-D11180EA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C5B3CF6-387A-49C9-8154-88D5F4C7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>
            <a:normAutofit/>
          </a:bodyPr>
          <a:lstStyle/>
          <a:p>
            <a:pPr marL="457200" lvl="0" indent="-30861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Char char="✓"/>
            </a:pPr>
            <a:endParaRPr lang="he-IL" sz="1800" dirty="0"/>
          </a:p>
          <a:p>
            <a:pPr marL="114300" indent="0" algn="r">
              <a:buNone/>
            </a:pPr>
            <a:endParaRPr lang="he-IL" dirty="0"/>
          </a:p>
        </p:txBody>
      </p:sp>
      <p:sp>
        <p:nvSpPr>
          <p:cNvPr id="7" name="Google Shape;92;p19">
            <a:extLst>
              <a:ext uri="{FF2B5EF4-FFF2-40B4-BE49-F238E27FC236}">
                <a16:creationId xmlns:a16="http://schemas.microsoft.com/office/drawing/2014/main" id="{D21F5D3F-3275-475B-8CEF-58B42A3E7335}"/>
              </a:ext>
            </a:extLst>
          </p:cNvPr>
          <p:cNvSpPr txBox="1">
            <a:spLocks/>
          </p:cNvSpPr>
          <p:nvPr/>
        </p:nvSpPr>
        <p:spPr>
          <a:xfrm>
            <a:off x="0" y="-74330"/>
            <a:ext cx="9144000" cy="42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sz="7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הסכם על המשך התעופה האזרחית והשארת שדה התעופה בהרצליה</a:t>
            </a:r>
            <a:endParaRPr lang="he-IL" sz="72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451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3EF8790-299D-4347-B086-9ED6E5A2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5368"/>
            <a:ext cx="9144000" cy="753035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המהפכה</a:t>
            </a:r>
          </a:p>
        </p:txBody>
      </p:sp>
      <p:pic>
        <p:nvPicPr>
          <p:cNvPr id="6" name="תמונה 5" descr="תמונה שמכילה חץ&#10;&#10;התיאור נוצר באופן אוטומטי">
            <a:extLst>
              <a:ext uri="{FF2B5EF4-FFF2-40B4-BE49-F238E27FC236}">
                <a16:creationId xmlns:a16="http://schemas.microsoft.com/office/drawing/2014/main" id="{36F6C647-DA57-454D-9780-E10FE990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05" y="966613"/>
            <a:ext cx="3394711" cy="339471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7A8A6AD-5CB6-4300-B6D3-91099864D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54" y="996486"/>
            <a:ext cx="3394711" cy="3394711"/>
          </a:xfrm>
          <a:prstGeom prst="rect">
            <a:avLst/>
          </a:prstGeom>
        </p:spPr>
      </p:pic>
      <p:sp>
        <p:nvSpPr>
          <p:cNvPr id="13" name="חץ: ימינה 12">
            <a:extLst>
              <a:ext uri="{FF2B5EF4-FFF2-40B4-BE49-F238E27FC236}">
                <a16:creationId xmlns:a16="http://schemas.microsoft.com/office/drawing/2014/main" id="{0EA87972-F029-4933-BC60-81906CF9B12A}"/>
              </a:ext>
            </a:extLst>
          </p:cNvPr>
          <p:cNvSpPr/>
          <p:nvPr/>
        </p:nvSpPr>
        <p:spPr>
          <a:xfrm rot="10800000">
            <a:off x="3983875" y="2497974"/>
            <a:ext cx="1256261" cy="4579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659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6FCDE21-8CF0-465A-BE15-D11180EA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C5B3CF6-387A-49C9-8154-88D5F4C7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>
            <a:normAutofit/>
          </a:bodyPr>
          <a:lstStyle/>
          <a:p>
            <a:pPr marL="457200" lvl="0" indent="-30861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Char char="✓"/>
            </a:pPr>
            <a:endParaRPr lang="he-IL" sz="1800" dirty="0"/>
          </a:p>
          <a:p>
            <a:pPr marL="114300" indent="0" algn="r">
              <a:buNone/>
            </a:pPr>
            <a:endParaRPr lang="he-IL" dirty="0"/>
          </a:p>
        </p:txBody>
      </p:sp>
      <p:sp>
        <p:nvSpPr>
          <p:cNvPr id="7" name="Google Shape;92;p19">
            <a:extLst>
              <a:ext uri="{FF2B5EF4-FFF2-40B4-BE49-F238E27FC236}">
                <a16:creationId xmlns:a16="http://schemas.microsoft.com/office/drawing/2014/main" id="{D21F5D3F-3275-475B-8CEF-58B42A3E7335}"/>
              </a:ext>
            </a:extLst>
          </p:cNvPr>
          <p:cNvSpPr txBox="1">
            <a:spLocks/>
          </p:cNvSpPr>
          <p:nvPr/>
        </p:nvSpPr>
        <p:spPr>
          <a:xfrm>
            <a:off x="86264" y="1251745"/>
            <a:ext cx="9144000" cy="42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sz="7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החלטת ממשלה לבחינת שדה תעופה משלים</a:t>
            </a:r>
            <a:endParaRPr lang="he-IL" sz="72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519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808A060-5A8F-47B6-8993-E05D1DEE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44" y="0"/>
            <a:ext cx="9200644" cy="51435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022BDCF-C581-4DC2-88AE-839114DA3224}"/>
              </a:ext>
            </a:extLst>
          </p:cNvPr>
          <p:cNvSpPr txBox="1"/>
          <p:nvPr/>
        </p:nvSpPr>
        <p:spPr>
          <a:xfrm>
            <a:off x="1268555" y="-136136"/>
            <a:ext cx="68382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התוספות התקציביות המרכזיות</a:t>
            </a:r>
          </a:p>
          <a:p>
            <a:pPr algn="ctr" rtl="1"/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תכנית החומש 2022-26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1CE6C9-3286-469D-9B59-D344D3C608A5}"/>
              </a:ext>
            </a:extLst>
          </p:cNvPr>
          <p:cNvGrpSpPr/>
          <p:nvPr/>
        </p:nvGrpSpPr>
        <p:grpSpPr>
          <a:xfrm>
            <a:off x="2747087" y="1057468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AC79FDB-F7D6-46CC-B905-ADFAB87B9B68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342D7108-3138-4C68-A533-3715B17ECCCB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6 מיליארד ₪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נתיבי תחבורה ציבורית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C634-6D6B-4836-B07F-107BF0981056}"/>
              </a:ext>
            </a:extLst>
          </p:cNvPr>
          <p:cNvGrpSpPr/>
          <p:nvPr/>
        </p:nvGrpSpPr>
        <p:grpSpPr>
          <a:xfrm>
            <a:off x="679555" y="1035400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404476-172E-41D5-8CB1-CB9EB486A251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D2116B70-ABAD-4E42-B4A8-E5A2D4D8C264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1.8 מיליארד ₪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בטיחות בדרכים + מוקדי סיכון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4D027-8C67-45B2-8DA0-FA8610F3D941}"/>
              </a:ext>
            </a:extLst>
          </p:cNvPr>
          <p:cNvGrpSpPr/>
          <p:nvPr/>
        </p:nvGrpSpPr>
        <p:grpSpPr>
          <a:xfrm>
            <a:off x="6939738" y="2135623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30F4387-B4CE-4A4C-9DC8-A68C21720C85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2AF38FC7-54F4-4826-9023-33F7A0586B41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2 מיליארד ₪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צמצום פערים בחברה הערבית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D9075-36DF-4F8C-B117-2BF5793CC0AC}"/>
              </a:ext>
            </a:extLst>
          </p:cNvPr>
          <p:cNvGrpSpPr/>
          <p:nvPr/>
        </p:nvGrpSpPr>
        <p:grpSpPr>
          <a:xfrm>
            <a:off x="665158" y="3222956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9E32866-CA06-454A-BFFE-147FCBFC07E6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6F95AEBA-1AEC-4768-A36D-58C40F4C836C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3.5 מיליארד ₪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מסופי אוטובוסים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CE6AF7-3D87-4184-81E7-63B34E9A45F1}"/>
              </a:ext>
            </a:extLst>
          </p:cNvPr>
          <p:cNvGrpSpPr/>
          <p:nvPr/>
        </p:nvGrpSpPr>
        <p:grpSpPr>
          <a:xfrm>
            <a:off x="4829016" y="2119096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72889E2-56FE-4815-BD4C-E1BC5DBFCC8A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2AC66415-2F5C-4372-88ED-8BD900C11B76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2 מיליארד ₪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שבילי אופניים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7D84B9-D02F-4EE6-BB6B-1D03378953AD}"/>
              </a:ext>
            </a:extLst>
          </p:cNvPr>
          <p:cNvGrpSpPr/>
          <p:nvPr/>
        </p:nvGrpSpPr>
        <p:grpSpPr>
          <a:xfrm>
            <a:off x="6939738" y="1059186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3E9E78A-3660-44EC-92C7-C5BBE6B6FE6B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CE595D0B-D15E-4891-ACB4-AEE95E451C48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46 מיליארד ₪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תכנית החומש לרכבת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C26FA0-E0A7-43C0-8AF5-6156D99AB2BF}"/>
              </a:ext>
            </a:extLst>
          </p:cNvPr>
          <p:cNvGrpSpPr/>
          <p:nvPr/>
        </p:nvGrpSpPr>
        <p:grpSpPr>
          <a:xfrm>
            <a:off x="2747087" y="2129178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7CADBE-48FB-46CD-B97B-7E4EE33ABE82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EAB91641-9DFE-4811-BA00-D25CED6F0899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220 מלש"ח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הכשרת נהגים ונהגות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99FD88-37A4-405A-95DA-66376085554A}"/>
              </a:ext>
            </a:extLst>
          </p:cNvPr>
          <p:cNvGrpSpPr/>
          <p:nvPr/>
        </p:nvGrpSpPr>
        <p:grpSpPr>
          <a:xfrm>
            <a:off x="693951" y="2129178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F86E4E4-3B99-4D06-8D3F-ECB5B294EADF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DDDAE7ED-BA3D-4892-AB7A-0658C7D0FC55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470 מלש"ח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תחזוקת מסופים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D18D43-AC45-4B1C-9367-D74171C942E6}"/>
              </a:ext>
            </a:extLst>
          </p:cNvPr>
          <p:cNvGrpSpPr/>
          <p:nvPr/>
        </p:nvGrpSpPr>
        <p:grpSpPr>
          <a:xfrm>
            <a:off x="6947018" y="3212875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403DD85-C89F-4B50-AEA5-F6D341D9CDFC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9B2D8421-D1F8-44BF-AE44-B95910CB9C70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400 מלש"ח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חשמול האוטובוסים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F275E-9073-4D4E-A65F-82F168B71FD3}"/>
              </a:ext>
            </a:extLst>
          </p:cNvPr>
          <p:cNvGrpSpPr/>
          <p:nvPr/>
        </p:nvGrpSpPr>
        <p:grpSpPr>
          <a:xfrm>
            <a:off x="4849342" y="3212875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60E6F26-8896-4389-8635-A4EE248D2B78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1127AFE8-BFED-4D7C-9456-B8A8C223D0AD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100 מלש"ח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שיפורים טכנולוגיים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D27E21-A9C7-4786-86F7-B8E72416F1F2}"/>
              </a:ext>
            </a:extLst>
          </p:cNvPr>
          <p:cNvGrpSpPr/>
          <p:nvPr/>
        </p:nvGrpSpPr>
        <p:grpSpPr>
          <a:xfrm>
            <a:off x="2757250" y="3222957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B9F646A-2BEC-4D74-ABDC-FFDC2EE38FBD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18430C7B-D9CA-45BC-A805-E27558D0742A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90 מלש"ח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dirty="0">
                  <a:latin typeface="Alef" panose="00000500000000000000" pitchFamily="2" charset="-79"/>
                  <a:cs typeface="Alef" panose="00000500000000000000" pitchFamily="2" charset="-79"/>
                </a:rPr>
                <a:t>הנגשת התחבורה הציבורית</a:t>
              </a:r>
              <a:endParaRPr lang="he-IL" dirty="0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DAF7A3-9591-436C-983A-4CCBF7E66C0F}"/>
              </a:ext>
            </a:extLst>
          </p:cNvPr>
          <p:cNvGrpSpPr/>
          <p:nvPr/>
        </p:nvGrpSpPr>
        <p:grpSpPr>
          <a:xfrm>
            <a:off x="4800223" y="1059186"/>
            <a:ext cx="1959216" cy="983066"/>
            <a:chOff x="2233591" y="2559113"/>
            <a:chExt cx="1959216" cy="983066"/>
          </a:xfrm>
          <a:scene3d>
            <a:camera prst="orthographicFront"/>
            <a:lightRig rig="chilly" dir="t"/>
          </a:scene3d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2FDE175-902D-4BB1-A2BD-C3BD806ED8CE}"/>
                </a:ext>
              </a:extLst>
            </p:cNvPr>
            <p:cNvSpPr/>
            <p:nvPr/>
          </p:nvSpPr>
          <p:spPr>
            <a:xfrm>
              <a:off x="2233591" y="2559113"/>
              <a:ext cx="1959216" cy="983066"/>
            </a:xfrm>
            <a:prstGeom prst="roundRect">
              <a:avLst>
                <a:gd name="adj" fmla="val 10000"/>
              </a:avLst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1A1EF391-5C30-4C1B-9F64-8BA3C46B02D4}"/>
                </a:ext>
              </a:extLst>
            </p:cNvPr>
            <p:cNvSpPr txBox="1"/>
            <p:nvPr/>
          </p:nvSpPr>
          <p:spPr>
            <a:xfrm>
              <a:off x="2262384" y="2587906"/>
              <a:ext cx="1901630" cy="925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dirty="0">
                  <a:latin typeface="Alef" panose="00000500000000000000" pitchFamily="2" charset="-79"/>
                  <a:cs typeface="Alef" panose="00000500000000000000" pitchFamily="2" charset="-79"/>
                </a:rPr>
                <a:t>7.5 מיליארד ₪ </a:t>
              </a:r>
            </a:p>
            <a:p>
              <a:pPr algn="ctr" defTabSz="62228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dirty="0">
                  <a:latin typeface="Alef" panose="00000500000000000000" pitchFamily="2" charset="-79"/>
                  <a:cs typeface="Alef" panose="00000500000000000000" pitchFamily="2" charset="-79"/>
                </a:rPr>
                <a:t>תוספות השירות</a:t>
              </a:r>
              <a:endParaRPr lang="he-IL" dirty="0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9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7445FF9A-D2AD-4923-AE48-86E9D9318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" name="Google Shape;80;p17"/>
          <p:cNvSpPr txBox="1"/>
          <p:nvPr/>
        </p:nvSpPr>
        <p:spPr>
          <a:xfrm>
            <a:off x="196300" y="874044"/>
            <a:ext cx="12858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50D5615-ACAD-46CC-BADF-1CB797B46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570" y="1137513"/>
            <a:ext cx="4920696" cy="3228635"/>
          </a:xfrm>
          <a:prstGeom prst="rect">
            <a:avLst/>
          </a:prstGeom>
        </p:spPr>
      </p:pic>
      <p:sp>
        <p:nvSpPr>
          <p:cNvPr id="8" name="Google Shape;77;p17">
            <a:extLst>
              <a:ext uri="{FF2B5EF4-FFF2-40B4-BE49-F238E27FC236}">
                <a16:creationId xmlns:a16="http://schemas.microsoft.com/office/drawing/2014/main" id="{BB2E0739-B52A-4ED4-BAE4-D5FD8D9E523F}"/>
              </a:ext>
            </a:extLst>
          </p:cNvPr>
          <p:cNvSpPr txBox="1">
            <a:spLocks/>
          </p:cNvSpPr>
          <p:nvPr/>
        </p:nvSpPr>
        <p:spPr>
          <a:xfrm>
            <a:off x="1007661" y="66625"/>
            <a:ext cx="5667588" cy="98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משנת 2022 יחל גידול </a:t>
            </a:r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מואץ</a:t>
            </a:r>
            <a:r>
              <a:rPr lang="he-IL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בתקציב שירות אוטובוסים, רכבות ורכבות קלות </a:t>
            </a:r>
          </a:p>
          <a:p>
            <a:pPr algn="ctr" rtl="1"/>
            <a:endParaRPr lang="he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2" name="Google Shape;77;p17">
            <a:extLst>
              <a:ext uri="{FF2B5EF4-FFF2-40B4-BE49-F238E27FC236}">
                <a16:creationId xmlns:a16="http://schemas.microsoft.com/office/drawing/2014/main" id="{18B9F152-BDD9-429C-9686-5D29A245758C}"/>
              </a:ext>
            </a:extLst>
          </p:cNvPr>
          <p:cNvSpPr txBox="1">
            <a:spLocks/>
          </p:cNvSpPr>
          <p:nvPr/>
        </p:nvSpPr>
        <p:spPr>
          <a:xfrm>
            <a:off x="444382" y="2539252"/>
            <a:ext cx="4006411" cy="104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בשנת 2026 התקציב הכולל </a:t>
            </a:r>
          </a:p>
          <a:p>
            <a:pPr algn="ctr" rtl="1"/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יעמוד על </a:t>
            </a:r>
          </a:p>
          <a:p>
            <a:pPr algn="ctr" rtl="1"/>
            <a:r>
              <a:rPr lang="he-IL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כ-15.5 מיליארד ₪ </a:t>
            </a:r>
          </a:p>
          <a:p>
            <a:pPr algn="ctr" rtl="1"/>
            <a:endParaRPr lang="he-IL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/>
            <a:endParaRPr lang="he-IL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3" name="Google Shape;77;p17">
            <a:extLst>
              <a:ext uri="{FF2B5EF4-FFF2-40B4-BE49-F238E27FC236}">
                <a16:creationId xmlns:a16="http://schemas.microsoft.com/office/drawing/2014/main" id="{D0B33278-5772-443A-807C-7195C4CCE109}"/>
              </a:ext>
            </a:extLst>
          </p:cNvPr>
          <p:cNvSpPr txBox="1">
            <a:spLocks/>
          </p:cNvSpPr>
          <p:nvPr/>
        </p:nvSpPr>
        <p:spPr>
          <a:xfrm>
            <a:off x="673179" y="1213700"/>
            <a:ext cx="6182315" cy="142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נוציא על שירות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7.5 מיליארד יותר מהמתוכנן בזכות תוכנית החומש </a:t>
            </a:r>
          </a:p>
          <a:p>
            <a:pPr algn="ctr" rtl="1"/>
            <a:r>
              <a:rPr lang="he-IL" sz="4100" dirty="0">
                <a:latin typeface="Alef" panose="00000500000000000000" pitchFamily="2" charset="-79"/>
                <a:cs typeface="Alef" panose="00000500000000000000" pitchFamily="2" charset="-79"/>
              </a:rPr>
              <a:t>ולכן</a:t>
            </a:r>
          </a:p>
          <a:p>
            <a:pPr algn="ctr" rtl="1"/>
            <a:endParaRPr lang="he-IL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343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477C91E-B8C9-44B5-BB65-E0F91E07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" y="0"/>
            <a:ext cx="9133082" cy="5143500"/>
          </a:xfrm>
          <a:prstGeom prst="rect">
            <a:avLst/>
          </a:prstGeom>
        </p:spPr>
      </p:pic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-299677" y="0"/>
            <a:ext cx="9144000" cy="637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x-none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מחשבות מסלול מחדש</a:t>
            </a: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– איך זה יקרה?</a:t>
            </a:r>
            <a:b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b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A9B6EF07-1409-49FA-A3B5-1683B0EB7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566192"/>
              </p:ext>
            </p:extLst>
          </p:nvPr>
        </p:nvGraphicFramePr>
        <p:xfrm>
          <a:off x="491777" y="806824"/>
          <a:ext cx="7776243" cy="377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E43122A-5033-4B04-9B0B-590663C2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7C8E89C-1C70-4315-8331-0D2E726D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"/>
            <a:ext cx="9144000" cy="572700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הליכתיות</a:t>
            </a: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רכיבה וקישוריות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4F874363-4839-480D-903F-76AA83F67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306255"/>
              </p:ext>
            </p:extLst>
          </p:nvPr>
        </p:nvGraphicFramePr>
        <p:xfrm>
          <a:off x="1611085" y="760718"/>
          <a:ext cx="5921829" cy="384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21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937CFD9-0AA9-468D-BA33-7738CA92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37;p26">
            <a:extLst>
              <a:ext uri="{FF2B5EF4-FFF2-40B4-BE49-F238E27FC236}">
                <a16:creationId xmlns:a16="http://schemas.microsoft.com/office/drawing/2014/main" id="{4FD660D7-7EB8-4AAA-83AD-4A2A413A6719}"/>
              </a:ext>
            </a:extLst>
          </p:cNvPr>
          <p:cNvSpPr txBox="1">
            <a:spLocks/>
          </p:cNvSpPr>
          <p:nvPr/>
        </p:nvSpPr>
        <p:spPr>
          <a:xfrm>
            <a:off x="-770928" y="-542167"/>
            <a:ext cx="9985572" cy="54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br>
              <a:rPr lang="he-IL" sz="3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32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בטיחות בדרכים – </a:t>
            </a:r>
            <a:r>
              <a:rPr lang="he-IL" sz="2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מלבד חיזוק התחבורה הציבורית</a:t>
            </a:r>
            <a:endParaRPr lang="he-IL" sz="32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7B6EBEA0-D2C1-460E-97DC-6979E2DBB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622405"/>
              </p:ext>
            </p:extLst>
          </p:nvPr>
        </p:nvGraphicFramePr>
        <p:xfrm>
          <a:off x="1402619" y="5943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C99D82F-954E-4FDD-9E6B-41DC0148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100 </a:t>
            </a: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x-none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הימים הראשונים</a:t>
            </a:r>
            <a:endParaRPr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0A28F940-3D32-4FE9-9C28-7CDE84BB53B4}"/>
              </a:ext>
            </a:extLst>
          </p:cNvPr>
          <p:cNvSpPr/>
          <p:nvPr/>
        </p:nvSpPr>
        <p:spPr>
          <a:xfrm>
            <a:off x="5916705" y="1019575"/>
            <a:ext cx="1582911" cy="155217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F428C6C-3FC5-4FE5-8515-5CD10F60F23E}"/>
              </a:ext>
            </a:extLst>
          </p:cNvPr>
          <p:cNvSpPr/>
          <p:nvPr/>
        </p:nvSpPr>
        <p:spPr>
          <a:xfrm>
            <a:off x="5916704" y="2685730"/>
            <a:ext cx="1582911" cy="155217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5EC5EC9-678F-4A1D-B91E-8E746B877EC5}"/>
              </a:ext>
            </a:extLst>
          </p:cNvPr>
          <p:cNvSpPr txBox="1"/>
          <p:nvPr/>
        </p:nvSpPr>
        <p:spPr>
          <a:xfrm>
            <a:off x="945136" y="1243745"/>
            <a:ext cx="59935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5400" b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תקציב וחוק הסדרים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135D0B8-F747-4A22-A3C3-25BD0319062E}"/>
              </a:ext>
            </a:extLst>
          </p:cNvPr>
          <p:cNvSpPr txBox="1"/>
          <p:nvPr/>
        </p:nvSpPr>
        <p:spPr>
          <a:xfrm>
            <a:off x="945135" y="2934294"/>
            <a:ext cx="59935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5400" b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תוכנית העבודה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697</Words>
  <Application>Microsoft Office PowerPoint</Application>
  <PresentationFormat>‫הצגה על המסך (16:9)</PresentationFormat>
  <Paragraphs>168</Paragraphs>
  <Slides>30</Slides>
  <Notes>30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Simple Light</vt:lpstr>
      <vt:lpstr>מצגת של PowerPoint‏</vt:lpstr>
      <vt:lpstr>משנות את היחס עוברות לתחבורה שווה</vt:lpstr>
      <vt:lpstr>המהפכה</vt:lpstr>
      <vt:lpstr>מצגת של PowerPoint‏</vt:lpstr>
      <vt:lpstr>מצגת של PowerPoint‏</vt:lpstr>
      <vt:lpstr>מחשבות מסלול מחדש – איך זה יקרה?  </vt:lpstr>
      <vt:lpstr>הליכתיות, רכיבה וקישוריות</vt:lpstr>
      <vt:lpstr>מצגת של PowerPoint‏</vt:lpstr>
      <vt:lpstr>100  הימים הראשונים</vt:lpstr>
      <vt:lpstr>תקציב שיא</vt:lpstr>
      <vt:lpstr>מצגת של PowerPoint‏</vt:lpstr>
      <vt:lpstr>מצגת של PowerPoint‏</vt:lpstr>
      <vt:lpstr>מצגת של PowerPoint‏</vt:lpstr>
      <vt:lpstr>לראשונה תכנית 5 שנתית למהפיכת התחבורה הציבורית בישראל 2022-2026  </vt:lpstr>
      <vt:lpstr>מצגת של PowerPoint‏</vt:lpstr>
      <vt:lpstr>בפרקטיקה</vt:lpstr>
      <vt:lpstr>במספרים</vt:lpstr>
      <vt:lpstr>אז מה היה לנו  עד עכשיו?</vt:lpstr>
      <vt:lpstr>קורונה השארת התחבורה הציבורית פתוחה ובטוחה</vt:lpstr>
      <vt:lpstr>מצגת של PowerPoint‏</vt:lpstr>
      <vt:lpstr>התור בנמלים</vt:lpstr>
      <vt:lpstr>מצגת של PowerPoint‏</vt:lpstr>
      <vt:lpstr>מצגת של PowerPoint‏</vt:lpstr>
      <vt:lpstr>מצגת של PowerPoint‏</vt:lpstr>
      <vt:lpstr>פרוייקט ההיסעים לחיילות וחיילים  בשיתוף עם צה"ל 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תדרוך שרת התחבורה והבטיחות בדרכים</dc:title>
  <dc:creator>User</dc:creator>
  <cp:lastModifiedBy>משתמש לא ידוע</cp:lastModifiedBy>
  <cp:revision>185</cp:revision>
  <dcterms:modified xsi:type="dcterms:W3CDTF">2021-10-11T17:32:21Z</dcterms:modified>
</cp:coreProperties>
</file>